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6" r:id="rId7"/>
    <p:sldId id="267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1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013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528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236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6282690"/>
            <a:ext cx="9144000" cy="575310"/>
          </a:xfrm>
          <a:custGeom>
            <a:avLst/>
            <a:gdLst/>
            <a:ahLst/>
            <a:cxnLst/>
            <a:rect l="l" t="t" r="r" b="b"/>
            <a:pathLst>
              <a:path w="18288000" h="862965">
                <a:moveTo>
                  <a:pt x="18288000" y="0"/>
                </a:moveTo>
                <a:lnTo>
                  <a:pt x="0" y="0"/>
                </a:lnTo>
                <a:lnTo>
                  <a:pt x="0" y="862964"/>
                </a:lnTo>
                <a:lnTo>
                  <a:pt x="18288000" y="862964"/>
                </a:lnTo>
                <a:lnTo>
                  <a:pt x="18288000" y="0"/>
                </a:lnTo>
                <a:close/>
              </a:path>
            </a:pathLst>
          </a:custGeom>
          <a:solidFill>
            <a:srgbClr val="F5821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40949" y="6386957"/>
            <a:ext cx="1062101" cy="366776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492361" y="319662"/>
            <a:ext cx="7867333" cy="5220970"/>
          </a:xfrm>
          <a:custGeom>
            <a:avLst/>
            <a:gdLst/>
            <a:ahLst/>
            <a:cxnLst/>
            <a:rect l="l" t="t" r="r" b="b"/>
            <a:pathLst>
              <a:path w="15734665" h="7831455">
                <a:moveTo>
                  <a:pt x="7909437" y="0"/>
                </a:moveTo>
                <a:lnTo>
                  <a:pt x="7787810" y="177"/>
                </a:lnTo>
                <a:lnTo>
                  <a:pt x="7666303" y="1186"/>
                </a:lnTo>
                <a:lnTo>
                  <a:pt x="7544937" y="3024"/>
                </a:lnTo>
                <a:lnTo>
                  <a:pt x="7423735" y="5689"/>
                </a:lnTo>
                <a:lnTo>
                  <a:pt x="7302719" y="9177"/>
                </a:lnTo>
                <a:lnTo>
                  <a:pt x="7181910" y="13486"/>
                </a:lnTo>
                <a:lnTo>
                  <a:pt x="7061331" y="18613"/>
                </a:lnTo>
                <a:lnTo>
                  <a:pt x="6941004" y="24556"/>
                </a:lnTo>
                <a:lnTo>
                  <a:pt x="6820950" y="31311"/>
                </a:lnTo>
                <a:lnTo>
                  <a:pt x="6701193" y="38876"/>
                </a:lnTo>
                <a:lnTo>
                  <a:pt x="6581754" y="47249"/>
                </a:lnTo>
                <a:lnTo>
                  <a:pt x="6462655" y="56426"/>
                </a:lnTo>
                <a:lnTo>
                  <a:pt x="6343917" y="66405"/>
                </a:lnTo>
                <a:lnTo>
                  <a:pt x="6225565" y="77184"/>
                </a:lnTo>
                <a:lnTo>
                  <a:pt x="6107618" y="88758"/>
                </a:lnTo>
                <a:lnTo>
                  <a:pt x="5990100" y="101127"/>
                </a:lnTo>
                <a:lnTo>
                  <a:pt x="5873032" y="114286"/>
                </a:lnTo>
                <a:lnTo>
                  <a:pt x="5756437" y="128234"/>
                </a:lnTo>
                <a:lnTo>
                  <a:pt x="5640336" y="142967"/>
                </a:lnTo>
                <a:lnTo>
                  <a:pt x="5524752" y="158483"/>
                </a:lnTo>
                <a:lnTo>
                  <a:pt x="5409707" y="174779"/>
                </a:lnTo>
                <a:lnTo>
                  <a:pt x="5295222" y="191852"/>
                </a:lnTo>
                <a:lnTo>
                  <a:pt x="5181320" y="209700"/>
                </a:lnTo>
                <a:lnTo>
                  <a:pt x="5068023" y="228320"/>
                </a:lnTo>
                <a:lnTo>
                  <a:pt x="4955353" y="247710"/>
                </a:lnTo>
                <a:lnTo>
                  <a:pt x="4843331" y="267866"/>
                </a:lnTo>
                <a:lnTo>
                  <a:pt x="4731981" y="288785"/>
                </a:lnTo>
                <a:lnTo>
                  <a:pt x="4621324" y="310466"/>
                </a:lnTo>
                <a:lnTo>
                  <a:pt x="4511382" y="332905"/>
                </a:lnTo>
                <a:lnTo>
                  <a:pt x="4402178" y="356100"/>
                </a:lnTo>
                <a:lnTo>
                  <a:pt x="4293732" y="380048"/>
                </a:lnTo>
                <a:lnTo>
                  <a:pt x="4186068" y="404745"/>
                </a:lnTo>
                <a:lnTo>
                  <a:pt x="4079208" y="430191"/>
                </a:lnTo>
                <a:lnTo>
                  <a:pt x="3973173" y="456381"/>
                </a:lnTo>
                <a:lnTo>
                  <a:pt x="3867985" y="483313"/>
                </a:lnTo>
                <a:lnTo>
                  <a:pt x="3763667" y="510984"/>
                </a:lnTo>
                <a:lnTo>
                  <a:pt x="3660241" y="539392"/>
                </a:lnTo>
                <a:lnTo>
                  <a:pt x="3557728" y="568534"/>
                </a:lnTo>
                <a:lnTo>
                  <a:pt x="3456151" y="598408"/>
                </a:lnTo>
                <a:lnTo>
                  <a:pt x="3355532" y="629009"/>
                </a:lnTo>
                <a:lnTo>
                  <a:pt x="3255894" y="660336"/>
                </a:lnTo>
                <a:lnTo>
                  <a:pt x="3157257" y="692387"/>
                </a:lnTo>
                <a:lnTo>
                  <a:pt x="3059644" y="725157"/>
                </a:lnTo>
                <a:lnTo>
                  <a:pt x="3011228" y="741812"/>
                </a:lnTo>
                <a:lnTo>
                  <a:pt x="2963077" y="758646"/>
                </a:lnTo>
                <a:lnTo>
                  <a:pt x="2915193" y="775658"/>
                </a:lnTo>
                <a:lnTo>
                  <a:pt x="2867578" y="792849"/>
                </a:lnTo>
                <a:lnTo>
                  <a:pt x="2820236" y="810217"/>
                </a:lnTo>
                <a:lnTo>
                  <a:pt x="2773170" y="827764"/>
                </a:lnTo>
                <a:lnTo>
                  <a:pt x="2726381" y="845488"/>
                </a:lnTo>
                <a:lnTo>
                  <a:pt x="2679874" y="863388"/>
                </a:lnTo>
                <a:lnTo>
                  <a:pt x="2633649" y="881466"/>
                </a:lnTo>
                <a:lnTo>
                  <a:pt x="2587712" y="899720"/>
                </a:lnTo>
                <a:lnTo>
                  <a:pt x="2542063" y="918149"/>
                </a:lnTo>
                <a:lnTo>
                  <a:pt x="2496706" y="936755"/>
                </a:lnTo>
                <a:lnTo>
                  <a:pt x="2451644" y="955536"/>
                </a:lnTo>
                <a:lnTo>
                  <a:pt x="2406880" y="974491"/>
                </a:lnTo>
                <a:lnTo>
                  <a:pt x="2362415" y="993622"/>
                </a:lnTo>
                <a:lnTo>
                  <a:pt x="2318253" y="1012927"/>
                </a:lnTo>
                <a:lnTo>
                  <a:pt x="2274397" y="1032405"/>
                </a:lnTo>
                <a:lnTo>
                  <a:pt x="2230850" y="1052057"/>
                </a:lnTo>
                <a:lnTo>
                  <a:pt x="2187613" y="1071883"/>
                </a:lnTo>
                <a:lnTo>
                  <a:pt x="2144691" y="1091882"/>
                </a:lnTo>
                <a:lnTo>
                  <a:pt x="2102085" y="1112053"/>
                </a:lnTo>
                <a:lnTo>
                  <a:pt x="2059798" y="1132396"/>
                </a:lnTo>
                <a:lnTo>
                  <a:pt x="2017834" y="1152911"/>
                </a:lnTo>
                <a:lnTo>
                  <a:pt x="1976195" y="1173598"/>
                </a:lnTo>
                <a:lnTo>
                  <a:pt x="1934883" y="1194456"/>
                </a:lnTo>
                <a:lnTo>
                  <a:pt x="1893902" y="1215485"/>
                </a:lnTo>
                <a:lnTo>
                  <a:pt x="1853255" y="1236685"/>
                </a:lnTo>
                <a:lnTo>
                  <a:pt x="1812943" y="1258054"/>
                </a:lnTo>
                <a:lnTo>
                  <a:pt x="1772970" y="1279594"/>
                </a:lnTo>
                <a:lnTo>
                  <a:pt x="1733338" y="1301303"/>
                </a:lnTo>
                <a:lnTo>
                  <a:pt x="1694051" y="1323181"/>
                </a:lnTo>
                <a:lnTo>
                  <a:pt x="1655110" y="1345229"/>
                </a:lnTo>
                <a:lnTo>
                  <a:pt x="1616520" y="1367444"/>
                </a:lnTo>
                <a:lnTo>
                  <a:pt x="1578282" y="1389828"/>
                </a:lnTo>
                <a:lnTo>
                  <a:pt x="1540399" y="1412380"/>
                </a:lnTo>
                <a:lnTo>
                  <a:pt x="1502875" y="1435099"/>
                </a:lnTo>
                <a:lnTo>
                  <a:pt x="1465711" y="1457986"/>
                </a:lnTo>
                <a:lnTo>
                  <a:pt x="1428911" y="1481039"/>
                </a:lnTo>
                <a:lnTo>
                  <a:pt x="1392477" y="1504259"/>
                </a:lnTo>
                <a:lnTo>
                  <a:pt x="1356412" y="1527644"/>
                </a:lnTo>
                <a:lnTo>
                  <a:pt x="1320719" y="1551196"/>
                </a:lnTo>
                <a:lnTo>
                  <a:pt x="1285401" y="1574913"/>
                </a:lnTo>
                <a:lnTo>
                  <a:pt x="1250459" y="1598795"/>
                </a:lnTo>
                <a:lnTo>
                  <a:pt x="1215899" y="1622842"/>
                </a:lnTo>
                <a:lnTo>
                  <a:pt x="1181721" y="1647054"/>
                </a:lnTo>
                <a:lnTo>
                  <a:pt x="1147928" y="1671429"/>
                </a:lnTo>
                <a:lnTo>
                  <a:pt x="1114524" y="1695969"/>
                </a:lnTo>
                <a:lnTo>
                  <a:pt x="1081511" y="1720671"/>
                </a:lnTo>
                <a:lnTo>
                  <a:pt x="1048892" y="1745537"/>
                </a:lnTo>
                <a:lnTo>
                  <a:pt x="1016670" y="1770566"/>
                </a:lnTo>
                <a:lnTo>
                  <a:pt x="981412" y="1798507"/>
                </a:lnTo>
                <a:lnTo>
                  <a:pt x="946795" y="1826529"/>
                </a:lnTo>
                <a:lnTo>
                  <a:pt x="912819" y="1854632"/>
                </a:lnTo>
                <a:lnTo>
                  <a:pt x="879483" y="1882812"/>
                </a:lnTo>
                <a:lnTo>
                  <a:pt x="846786" y="1911069"/>
                </a:lnTo>
                <a:lnTo>
                  <a:pt x="814726" y="1939400"/>
                </a:lnTo>
                <a:lnTo>
                  <a:pt x="783302" y="1967805"/>
                </a:lnTo>
                <a:lnTo>
                  <a:pt x="752514" y="1996281"/>
                </a:lnTo>
                <a:lnTo>
                  <a:pt x="722360" y="2024827"/>
                </a:lnTo>
                <a:lnTo>
                  <a:pt x="692840" y="2053440"/>
                </a:lnTo>
                <a:lnTo>
                  <a:pt x="663952" y="2082120"/>
                </a:lnTo>
                <a:lnTo>
                  <a:pt x="635695" y="2110865"/>
                </a:lnTo>
                <a:lnTo>
                  <a:pt x="608068" y="2139673"/>
                </a:lnTo>
                <a:lnTo>
                  <a:pt x="581071" y="2168542"/>
                </a:lnTo>
                <a:lnTo>
                  <a:pt x="554701" y="2197471"/>
                </a:lnTo>
                <a:lnTo>
                  <a:pt x="528959" y="2226458"/>
                </a:lnTo>
                <a:lnTo>
                  <a:pt x="503842" y="2255501"/>
                </a:lnTo>
                <a:lnTo>
                  <a:pt x="455482" y="2313750"/>
                </a:lnTo>
                <a:lnTo>
                  <a:pt x="409614" y="2372204"/>
                </a:lnTo>
                <a:lnTo>
                  <a:pt x="366228" y="2430850"/>
                </a:lnTo>
                <a:lnTo>
                  <a:pt x="325317" y="2489675"/>
                </a:lnTo>
                <a:lnTo>
                  <a:pt x="286871" y="2548664"/>
                </a:lnTo>
                <a:lnTo>
                  <a:pt x="250883" y="2607805"/>
                </a:lnTo>
                <a:lnTo>
                  <a:pt x="217344" y="2667085"/>
                </a:lnTo>
                <a:lnTo>
                  <a:pt x="186245" y="2726489"/>
                </a:lnTo>
                <a:lnTo>
                  <a:pt x="157579" y="2786005"/>
                </a:lnTo>
                <a:lnTo>
                  <a:pt x="131336" y="2845619"/>
                </a:lnTo>
                <a:lnTo>
                  <a:pt x="107509" y="2905317"/>
                </a:lnTo>
                <a:lnTo>
                  <a:pt x="86088" y="2965087"/>
                </a:lnTo>
                <a:lnTo>
                  <a:pt x="67066" y="3024915"/>
                </a:lnTo>
                <a:lnTo>
                  <a:pt x="50434" y="3084788"/>
                </a:lnTo>
                <a:lnTo>
                  <a:pt x="36184" y="3144691"/>
                </a:lnTo>
                <a:lnTo>
                  <a:pt x="24306" y="3204613"/>
                </a:lnTo>
                <a:lnTo>
                  <a:pt x="14794" y="3264538"/>
                </a:lnTo>
                <a:lnTo>
                  <a:pt x="7637" y="3324455"/>
                </a:lnTo>
                <a:lnTo>
                  <a:pt x="2829" y="3384350"/>
                </a:lnTo>
                <a:lnTo>
                  <a:pt x="359" y="3444208"/>
                </a:lnTo>
                <a:lnTo>
                  <a:pt x="0" y="3474120"/>
                </a:lnTo>
                <a:lnTo>
                  <a:pt x="221" y="3504018"/>
                </a:lnTo>
                <a:lnTo>
                  <a:pt x="2406" y="3563764"/>
                </a:lnTo>
                <a:lnTo>
                  <a:pt x="6904" y="3623435"/>
                </a:lnTo>
                <a:lnTo>
                  <a:pt x="13709" y="3683017"/>
                </a:lnTo>
                <a:lnTo>
                  <a:pt x="22810" y="3742495"/>
                </a:lnTo>
                <a:lnTo>
                  <a:pt x="34200" y="3801858"/>
                </a:lnTo>
                <a:lnTo>
                  <a:pt x="47871" y="3861091"/>
                </a:lnTo>
                <a:lnTo>
                  <a:pt x="63814" y="3920181"/>
                </a:lnTo>
                <a:lnTo>
                  <a:pt x="82020" y="3979115"/>
                </a:lnTo>
                <a:lnTo>
                  <a:pt x="102482" y="4037879"/>
                </a:lnTo>
                <a:lnTo>
                  <a:pt x="125190" y="4096460"/>
                </a:lnTo>
                <a:lnTo>
                  <a:pt x="150136" y="4154845"/>
                </a:lnTo>
                <a:lnTo>
                  <a:pt x="177313" y="4213020"/>
                </a:lnTo>
                <a:lnTo>
                  <a:pt x="206710" y="4270971"/>
                </a:lnTo>
                <a:lnTo>
                  <a:pt x="238321" y="4328686"/>
                </a:lnTo>
                <a:lnTo>
                  <a:pt x="272136" y="4386151"/>
                </a:lnTo>
                <a:lnTo>
                  <a:pt x="308148" y="4443352"/>
                </a:lnTo>
                <a:lnTo>
                  <a:pt x="346347" y="4500276"/>
                </a:lnTo>
                <a:lnTo>
                  <a:pt x="386725" y="4556911"/>
                </a:lnTo>
                <a:lnTo>
                  <a:pt x="429274" y="4613241"/>
                </a:lnTo>
                <a:lnTo>
                  <a:pt x="473986" y="4669255"/>
                </a:lnTo>
                <a:lnTo>
                  <a:pt x="520851" y="4724938"/>
                </a:lnTo>
                <a:lnTo>
                  <a:pt x="569862" y="4780278"/>
                </a:lnTo>
                <a:lnTo>
                  <a:pt x="621010" y="4835260"/>
                </a:lnTo>
                <a:lnTo>
                  <a:pt x="674287" y="4889872"/>
                </a:lnTo>
                <a:lnTo>
                  <a:pt x="701721" y="4917034"/>
                </a:lnTo>
                <a:lnTo>
                  <a:pt x="729684" y="4944100"/>
                </a:lnTo>
                <a:lnTo>
                  <a:pt x="758175" y="4971065"/>
                </a:lnTo>
                <a:lnTo>
                  <a:pt x="787193" y="4997930"/>
                </a:lnTo>
                <a:lnTo>
                  <a:pt x="816737" y="5024692"/>
                </a:lnTo>
                <a:lnTo>
                  <a:pt x="846806" y="5051350"/>
                </a:lnTo>
                <a:lnTo>
                  <a:pt x="877398" y="5077901"/>
                </a:lnTo>
                <a:lnTo>
                  <a:pt x="908513" y="5104345"/>
                </a:lnTo>
                <a:lnTo>
                  <a:pt x="940150" y="5130680"/>
                </a:lnTo>
                <a:lnTo>
                  <a:pt x="972307" y="5156903"/>
                </a:lnTo>
                <a:lnTo>
                  <a:pt x="1004984" y="5183014"/>
                </a:lnTo>
                <a:lnTo>
                  <a:pt x="1038179" y="5209010"/>
                </a:lnTo>
                <a:lnTo>
                  <a:pt x="1071891" y="5234891"/>
                </a:lnTo>
                <a:lnTo>
                  <a:pt x="1106120" y="5260653"/>
                </a:lnTo>
                <a:lnTo>
                  <a:pt x="1140865" y="5286296"/>
                </a:lnTo>
                <a:lnTo>
                  <a:pt x="1176123" y="5311818"/>
                </a:lnTo>
                <a:lnTo>
                  <a:pt x="1211895" y="5337217"/>
                </a:lnTo>
                <a:lnTo>
                  <a:pt x="1248179" y="5362492"/>
                </a:lnTo>
                <a:lnTo>
                  <a:pt x="1284974" y="5387641"/>
                </a:lnTo>
                <a:lnTo>
                  <a:pt x="1322279" y="5412662"/>
                </a:lnTo>
                <a:lnTo>
                  <a:pt x="1360093" y="5437553"/>
                </a:lnTo>
                <a:lnTo>
                  <a:pt x="1398415" y="5462314"/>
                </a:lnTo>
                <a:lnTo>
                  <a:pt x="1437244" y="5486941"/>
                </a:lnTo>
                <a:lnTo>
                  <a:pt x="1476579" y="5511434"/>
                </a:lnTo>
                <a:lnTo>
                  <a:pt x="1516418" y="5535791"/>
                </a:lnTo>
                <a:lnTo>
                  <a:pt x="1556762" y="5560010"/>
                </a:lnTo>
                <a:lnTo>
                  <a:pt x="1597607" y="5584089"/>
                </a:lnTo>
                <a:lnTo>
                  <a:pt x="1638955" y="5608028"/>
                </a:lnTo>
                <a:lnTo>
                  <a:pt x="1680803" y="5631823"/>
                </a:lnTo>
                <a:lnTo>
                  <a:pt x="1723151" y="5655474"/>
                </a:lnTo>
                <a:lnTo>
                  <a:pt x="1765997" y="5678979"/>
                </a:lnTo>
                <a:lnTo>
                  <a:pt x="1809340" y="5702335"/>
                </a:lnTo>
                <a:lnTo>
                  <a:pt x="1853180" y="5725543"/>
                </a:lnTo>
                <a:lnTo>
                  <a:pt x="1897515" y="5748599"/>
                </a:lnTo>
                <a:lnTo>
                  <a:pt x="1942344" y="5771502"/>
                </a:lnTo>
                <a:lnTo>
                  <a:pt x="1987667" y="5794250"/>
                </a:lnTo>
                <a:lnTo>
                  <a:pt x="2033481" y="5816843"/>
                </a:lnTo>
                <a:lnTo>
                  <a:pt x="2079787" y="5839277"/>
                </a:lnTo>
                <a:lnTo>
                  <a:pt x="2126583" y="5861552"/>
                </a:lnTo>
                <a:lnTo>
                  <a:pt x="2173867" y="5883665"/>
                </a:lnTo>
                <a:lnTo>
                  <a:pt x="2221640" y="5905616"/>
                </a:lnTo>
                <a:lnTo>
                  <a:pt x="2269899" y="5927402"/>
                </a:lnTo>
                <a:lnTo>
                  <a:pt x="2318645" y="5949022"/>
                </a:lnTo>
                <a:lnTo>
                  <a:pt x="2367875" y="5970473"/>
                </a:lnTo>
                <a:lnTo>
                  <a:pt x="2417588" y="5991755"/>
                </a:lnTo>
                <a:lnTo>
                  <a:pt x="2467785" y="6012866"/>
                </a:lnTo>
                <a:lnTo>
                  <a:pt x="2518463" y="6033804"/>
                </a:lnTo>
                <a:lnTo>
                  <a:pt x="2569621" y="6054567"/>
                </a:lnTo>
                <a:lnTo>
                  <a:pt x="2621259" y="6075154"/>
                </a:lnTo>
                <a:lnTo>
                  <a:pt x="2673376" y="6095562"/>
                </a:lnTo>
                <a:lnTo>
                  <a:pt x="2725969" y="6115792"/>
                </a:lnTo>
                <a:lnTo>
                  <a:pt x="2779040" y="6135839"/>
                </a:lnTo>
                <a:lnTo>
                  <a:pt x="2832585" y="6155704"/>
                </a:lnTo>
                <a:lnTo>
                  <a:pt x="2886605" y="6175384"/>
                </a:lnTo>
                <a:lnTo>
                  <a:pt x="2941097" y="6194878"/>
                </a:lnTo>
                <a:lnTo>
                  <a:pt x="2996062" y="6214183"/>
                </a:lnTo>
                <a:lnTo>
                  <a:pt x="3051498" y="6233299"/>
                </a:lnTo>
                <a:lnTo>
                  <a:pt x="3107404" y="6252223"/>
                </a:lnTo>
                <a:lnTo>
                  <a:pt x="3163779" y="6270955"/>
                </a:lnTo>
                <a:lnTo>
                  <a:pt x="3220622" y="6289491"/>
                </a:lnTo>
                <a:lnTo>
                  <a:pt x="3277932" y="6307832"/>
                </a:lnTo>
                <a:lnTo>
                  <a:pt x="3335707" y="6325974"/>
                </a:lnTo>
                <a:lnTo>
                  <a:pt x="3393947" y="6343916"/>
                </a:lnTo>
                <a:lnTo>
                  <a:pt x="3452651" y="6361657"/>
                </a:lnTo>
                <a:lnTo>
                  <a:pt x="3511818" y="6379195"/>
                </a:lnTo>
                <a:lnTo>
                  <a:pt x="3571446" y="6396528"/>
                </a:lnTo>
                <a:lnTo>
                  <a:pt x="3631534" y="6413654"/>
                </a:lnTo>
                <a:lnTo>
                  <a:pt x="3692083" y="6430573"/>
                </a:lnTo>
                <a:lnTo>
                  <a:pt x="3753089" y="6447281"/>
                </a:lnTo>
                <a:lnTo>
                  <a:pt x="3814553" y="6463778"/>
                </a:lnTo>
                <a:lnTo>
                  <a:pt x="3876473" y="6480062"/>
                </a:lnTo>
                <a:lnTo>
                  <a:pt x="3938848" y="6496131"/>
                </a:lnTo>
                <a:lnTo>
                  <a:pt x="4001678" y="6511984"/>
                </a:lnTo>
                <a:lnTo>
                  <a:pt x="4589815" y="7831260"/>
                </a:lnTo>
                <a:lnTo>
                  <a:pt x="6849272" y="6931973"/>
                </a:lnTo>
                <a:lnTo>
                  <a:pt x="6964856" y="6938262"/>
                </a:lnTo>
                <a:lnTo>
                  <a:pt x="7080366" y="6943786"/>
                </a:lnTo>
                <a:lnTo>
                  <a:pt x="7195786" y="6948548"/>
                </a:lnTo>
                <a:lnTo>
                  <a:pt x="7311101" y="6952552"/>
                </a:lnTo>
                <a:lnTo>
                  <a:pt x="7426294" y="6955800"/>
                </a:lnTo>
                <a:lnTo>
                  <a:pt x="7541349" y="6958297"/>
                </a:lnTo>
                <a:lnTo>
                  <a:pt x="7656252" y="6960046"/>
                </a:lnTo>
                <a:lnTo>
                  <a:pt x="7770987" y="6961050"/>
                </a:lnTo>
                <a:lnTo>
                  <a:pt x="7885537" y="6961314"/>
                </a:lnTo>
                <a:lnTo>
                  <a:pt x="7999887" y="6960839"/>
                </a:lnTo>
                <a:lnTo>
                  <a:pt x="8114021" y="6959631"/>
                </a:lnTo>
                <a:lnTo>
                  <a:pt x="8227924" y="6957692"/>
                </a:lnTo>
                <a:lnTo>
                  <a:pt x="8341579" y="6955025"/>
                </a:lnTo>
                <a:lnTo>
                  <a:pt x="8454972" y="6951635"/>
                </a:lnTo>
                <a:lnTo>
                  <a:pt x="8568087" y="6947525"/>
                </a:lnTo>
                <a:lnTo>
                  <a:pt x="8680906" y="6942698"/>
                </a:lnTo>
                <a:lnTo>
                  <a:pt x="8793416" y="6937157"/>
                </a:lnTo>
                <a:lnTo>
                  <a:pt x="8905601" y="6930907"/>
                </a:lnTo>
                <a:lnTo>
                  <a:pt x="9017443" y="6923951"/>
                </a:lnTo>
                <a:lnTo>
                  <a:pt x="9128929" y="6916291"/>
                </a:lnTo>
                <a:lnTo>
                  <a:pt x="9240041" y="6907932"/>
                </a:lnTo>
                <a:lnTo>
                  <a:pt x="9350765" y="6898878"/>
                </a:lnTo>
                <a:lnTo>
                  <a:pt x="9461085" y="6889131"/>
                </a:lnTo>
                <a:lnTo>
                  <a:pt x="9570985" y="6878695"/>
                </a:lnTo>
                <a:lnTo>
                  <a:pt x="9680448" y="6867573"/>
                </a:lnTo>
                <a:lnTo>
                  <a:pt x="9789461" y="6855770"/>
                </a:lnTo>
                <a:lnTo>
                  <a:pt x="9898006" y="6843288"/>
                </a:lnTo>
                <a:lnTo>
                  <a:pt x="10006068" y="6830131"/>
                </a:lnTo>
                <a:lnTo>
                  <a:pt x="10113632" y="6816302"/>
                </a:lnTo>
                <a:lnTo>
                  <a:pt x="10220681" y="6801805"/>
                </a:lnTo>
                <a:lnTo>
                  <a:pt x="10327200" y="6786644"/>
                </a:lnTo>
                <a:lnTo>
                  <a:pt x="10433174" y="6770822"/>
                </a:lnTo>
                <a:lnTo>
                  <a:pt x="10538585" y="6754341"/>
                </a:lnTo>
                <a:lnTo>
                  <a:pt x="10643420" y="6737207"/>
                </a:lnTo>
                <a:lnTo>
                  <a:pt x="10747662" y="6719422"/>
                </a:lnTo>
                <a:lnTo>
                  <a:pt x="10851295" y="6700990"/>
                </a:lnTo>
                <a:lnTo>
                  <a:pt x="10954304" y="6681914"/>
                </a:lnTo>
                <a:lnTo>
                  <a:pt x="11056672" y="6662198"/>
                </a:lnTo>
                <a:lnTo>
                  <a:pt x="11158385" y="6641845"/>
                </a:lnTo>
                <a:lnTo>
                  <a:pt x="11259426" y="6620858"/>
                </a:lnTo>
                <a:lnTo>
                  <a:pt x="11359780" y="6599242"/>
                </a:lnTo>
                <a:lnTo>
                  <a:pt x="11459431" y="6576999"/>
                </a:lnTo>
                <a:lnTo>
                  <a:pt x="11558364" y="6554134"/>
                </a:lnTo>
                <a:lnTo>
                  <a:pt x="11656562" y="6530649"/>
                </a:lnTo>
                <a:lnTo>
                  <a:pt x="11754009" y="6506548"/>
                </a:lnTo>
                <a:lnTo>
                  <a:pt x="11850692" y="6481835"/>
                </a:lnTo>
                <a:lnTo>
                  <a:pt x="11946592" y="6456513"/>
                </a:lnTo>
                <a:lnTo>
                  <a:pt x="12041695" y="6430585"/>
                </a:lnTo>
                <a:lnTo>
                  <a:pt x="12135986" y="6404055"/>
                </a:lnTo>
                <a:lnTo>
                  <a:pt x="12229447" y="6376927"/>
                </a:lnTo>
                <a:lnTo>
                  <a:pt x="12322064" y="6349203"/>
                </a:lnTo>
                <a:lnTo>
                  <a:pt x="12413821" y="6320888"/>
                </a:lnTo>
                <a:lnTo>
                  <a:pt x="12504702" y="6291985"/>
                </a:lnTo>
                <a:lnTo>
                  <a:pt x="12594692" y="6262498"/>
                </a:lnTo>
                <a:lnTo>
                  <a:pt x="12683774" y="6232429"/>
                </a:lnTo>
                <a:lnTo>
                  <a:pt x="12771934" y="6201782"/>
                </a:lnTo>
                <a:lnTo>
                  <a:pt x="12859154" y="6170561"/>
                </a:lnTo>
                <a:lnTo>
                  <a:pt x="12945420" y="6138769"/>
                </a:lnTo>
                <a:lnTo>
                  <a:pt x="13030716" y="6106411"/>
                </a:lnTo>
                <a:lnTo>
                  <a:pt x="13115026" y="6073488"/>
                </a:lnTo>
                <a:lnTo>
                  <a:pt x="13198335" y="6040005"/>
                </a:lnTo>
                <a:lnTo>
                  <a:pt x="13280626" y="6005965"/>
                </a:lnTo>
                <a:lnTo>
                  <a:pt x="13361884" y="5971372"/>
                </a:lnTo>
                <a:lnTo>
                  <a:pt x="13442094" y="5936229"/>
                </a:lnTo>
                <a:lnTo>
                  <a:pt x="13521239" y="5900539"/>
                </a:lnTo>
                <a:lnTo>
                  <a:pt x="13599304" y="5864307"/>
                </a:lnTo>
                <a:lnTo>
                  <a:pt x="13676273" y="5827535"/>
                </a:lnTo>
                <a:lnTo>
                  <a:pt x="13752130" y="5790228"/>
                </a:lnTo>
                <a:lnTo>
                  <a:pt x="13826860" y="5752387"/>
                </a:lnTo>
                <a:lnTo>
                  <a:pt x="13900447" y="5714018"/>
                </a:lnTo>
                <a:lnTo>
                  <a:pt x="13972875" y="5675123"/>
                </a:lnTo>
                <a:lnTo>
                  <a:pt x="14008650" y="5655480"/>
                </a:lnTo>
                <a:lnTo>
                  <a:pt x="14044129" y="5635706"/>
                </a:lnTo>
                <a:lnTo>
                  <a:pt x="14079310" y="5615803"/>
                </a:lnTo>
                <a:lnTo>
                  <a:pt x="14114192" y="5595771"/>
                </a:lnTo>
                <a:lnTo>
                  <a:pt x="14148773" y="5575610"/>
                </a:lnTo>
                <a:lnTo>
                  <a:pt x="14183050" y="5555320"/>
                </a:lnTo>
                <a:lnTo>
                  <a:pt x="14217022" y="5534903"/>
                </a:lnTo>
                <a:lnTo>
                  <a:pt x="14250686" y="5514358"/>
                </a:lnTo>
                <a:lnTo>
                  <a:pt x="14284041" y="5493686"/>
                </a:lnTo>
                <a:lnTo>
                  <a:pt x="14317085" y="5472888"/>
                </a:lnTo>
                <a:lnTo>
                  <a:pt x="14349815" y="5451963"/>
                </a:lnTo>
                <a:lnTo>
                  <a:pt x="14382230" y="5430912"/>
                </a:lnTo>
                <a:lnTo>
                  <a:pt x="14414328" y="5409737"/>
                </a:lnTo>
                <a:lnTo>
                  <a:pt x="14446107" y="5388436"/>
                </a:lnTo>
                <a:lnTo>
                  <a:pt x="14508699" y="5345462"/>
                </a:lnTo>
                <a:lnTo>
                  <a:pt x="14569991" y="5301994"/>
                </a:lnTo>
                <a:lnTo>
                  <a:pt x="14629968" y="5258035"/>
                </a:lnTo>
                <a:lnTo>
                  <a:pt x="14688612" y="5213589"/>
                </a:lnTo>
                <a:lnTo>
                  <a:pt x="14752688" y="5163243"/>
                </a:lnTo>
                <a:lnTo>
                  <a:pt x="14787304" y="5135220"/>
                </a:lnTo>
                <a:lnTo>
                  <a:pt x="14821279" y="5107118"/>
                </a:lnTo>
                <a:lnTo>
                  <a:pt x="14854615" y="5078938"/>
                </a:lnTo>
                <a:lnTo>
                  <a:pt x="14887312" y="5050681"/>
                </a:lnTo>
                <a:lnTo>
                  <a:pt x="14919372" y="5022349"/>
                </a:lnTo>
                <a:lnTo>
                  <a:pt x="14950795" y="4993945"/>
                </a:lnTo>
                <a:lnTo>
                  <a:pt x="14981583" y="4965469"/>
                </a:lnTo>
                <a:lnTo>
                  <a:pt x="15011737" y="4936923"/>
                </a:lnTo>
                <a:lnTo>
                  <a:pt x="15041257" y="4908309"/>
                </a:lnTo>
                <a:lnTo>
                  <a:pt x="15070145" y="4879629"/>
                </a:lnTo>
                <a:lnTo>
                  <a:pt x="15098401" y="4850884"/>
                </a:lnTo>
                <a:lnTo>
                  <a:pt x="15126028" y="4822076"/>
                </a:lnTo>
                <a:lnTo>
                  <a:pt x="15153026" y="4793207"/>
                </a:lnTo>
                <a:lnTo>
                  <a:pt x="15179395" y="4764278"/>
                </a:lnTo>
                <a:lnTo>
                  <a:pt x="15205138" y="4735291"/>
                </a:lnTo>
                <a:lnTo>
                  <a:pt x="15230254" y="4706248"/>
                </a:lnTo>
                <a:lnTo>
                  <a:pt x="15278614" y="4647999"/>
                </a:lnTo>
                <a:lnTo>
                  <a:pt x="15324482" y="4589545"/>
                </a:lnTo>
                <a:lnTo>
                  <a:pt x="15367868" y="4530899"/>
                </a:lnTo>
                <a:lnTo>
                  <a:pt x="15408780" y="4472075"/>
                </a:lnTo>
                <a:lnTo>
                  <a:pt x="15447225" y="4413086"/>
                </a:lnTo>
                <a:lnTo>
                  <a:pt x="15483214" y="4353944"/>
                </a:lnTo>
                <a:lnTo>
                  <a:pt x="15516753" y="4294665"/>
                </a:lnTo>
                <a:lnTo>
                  <a:pt x="15547852" y="4235261"/>
                </a:lnTo>
                <a:lnTo>
                  <a:pt x="15576519" y="4175745"/>
                </a:lnTo>
                <a:lnTo>
                  <a:pt x="15602763" y="4116131"/>
                </a:lnTo>
                <a:lnTo>
                  <a:pt x="15626591" y="4056432"/>
                </a:lnTo>
                <a:lnTo>
                  <a:pt x="15648012" y="3996662"/>
                </a:lnTo>
                <a:lnTo>
                  <a:pt x="15667035" y="3936834"/>
                </a:lnTo>
                <a:lnTo>
                  <a:pt x="15683668" y="3876962"/>
                </a:lnTo>
                <a:lnTo>
                  <a:pt x="15697919" y="3817058"/>
                </a:lnTo>
                <a:lnTo>
                  <a:pt x="15709798" y="3757137"/>
                </a:lnTo>
                <a:lnTo>
                  <a:pt x="15719311" y="3697211"/>
                </a:lnTo>
                <a:lnTo>
                  <a:pt x="15726469" y="3637294"/>
                </a:lnTo>
                <a:lnTo>
                  <a:pt x="15731279" y="3577400"/>
                </a:lnTo>
                <a:lnTo>
                  <a:pt x="15733749" y="3517541"/>
                </a:lnTo>
                <a:lnTo>
                  <a:pt x="15734110" y="3487630"/>
                </a:lnTo>
                <a:lnTo>
                  <a:pt x="15733888" y="3457732"/>
                </a:lnTo>
                <a:lnTo>
                  <a:pt x="15731705" y="3397985"/>
                </a:lnTo>
                <a:lnTo>
                  <a:pt x="15727208" y="3338314"/>
                </a:lnTo>
                <a:lnTo>
                  <a:pt x="15720405" y="3278733"/>
                </a:lnTo>
                <a:lnTo>
                  <a:pt x="15711305" y="3219254"/>
                </a:lnTo>
                <a:lnTo>
                  <a:pt x="15699916" y="3159891"/>
                </a:lnTo>
                <a:lnTo>
                  <a:pt x="15686247" y="3100658"/>
                </a:lnTo>
                <a:lnTo>
                  <a:pt x="15670306" y="3041568"/>
                </a:lnTo>
                <a:lnTo>
                  <a:pt x="15652101" y="2982634"/>
                </a:lnTo>
                <a:lnTo>
                  <a:pt x="15631641" y="2923870"/>
                </a:lnTo>
                <a:lnTo>
                  <a:pt x="15608935" y="2865289"/>
                </a:lnTo>
                <a:lnTo>
                  <a:pt x="15583990" y="2806904"/>
                </a:lnTo>
                <a:lnTo>
                  <a:pt x="15556816" y="2748730"/>
                </a:lnTo>
                <a:lnTo>
                  <a:pt x="15527420" y="2690778"/>
                </a:lnTo>
                <a:lnTo>
                  <a:pt x="15495811" y="2633064"/>
                </a:lnTo>
                <a:lnTo>
                  <a:pt x="15461998" y="2575599"/>
                </a:lnTo>
                <a:lnTo>
                  <a:pt x="15425988" y="2518398"/>
                </a:lnTo>
                <a:lnTo>
                  <a:pt x="15387791" y="2461473"/>
                </a:lnTo>
                <a:lnTo>
                  <a:pt x="15347415" y="2404839"/>
                </a:lnTo>
                <a:lnTo>
                  <a:pt x="15304868" y="2348508"/>
                </a:lnTo>
                <a:lnTo>
                  <a:pt x="15260158" y="2292495"/>
                </a:lnTo>
                <a:lnTo>
                  <a:pt x="15213295" y="2236811"/>
                </a:lnTo>
                <a:lnTo>
                  <a:pt x="15164286" y="2181472"/>
                </a:lnTo>
                <a:lnTo>
                  <a:pt x="15113139" y="2126490"/>
                </a:lnTo>
                <a:lnTo>
                  <a:pt x="15059865" y="2071878"/>
                </a:lnTo>
                <a:lnTo>
                  <a:pt x="15032432" y="2044715"/>
                </a:lnTo>
                <a:lnTo>
                  <a:pt x="15004470" y="2017650"/>
                </a:lnTo>
                <a:lnTo>
                  <a:pt x="14975980" y="1990684"/>
                </a:lnTo>
                <a:lnTo>
                  <a:pt x="14946963" y="1963820"/>
                </a:lnTo>
                <a:lnTo>
                  <a:pt x="14917420" y="1937058"/>
                </a:lnTo>
                <a:lnTo>
                  <a:pt x="14887353" y="1910400"/>
                </a:lnTo>
                <a:lnTo>
                  <a:pt x="14856761" y="1883848"/>
                </a:lnTo>
                <a:lnTo>
                  <a:pt x="14825647" y="1857404"/>
                </a:lnTo>
                <a:lnTo>
                  <a:pt x="14794012" y="1831070"/>
                </a:lnTo>
                <a:lnTo>
                  <a:pt x="14761856" y="1804846"/>
                </a:lnTo>
                <a:lnTo>
                  <a:pt x="14729180" y="1778736"/>
                </a:lnTo>
                <a:lnTo>
                  <a:pt x="14695986" y="1752739"/>
                </a:lnTo>
                <a:lnTo>
                  <a:pt x="14662274" y="1726859"/>
                </a:lnTo>
                <a:lnTo>
                  <a:pt x="14628046" y="1701096"/>
                </a:lnTo>
                <a:lnTo>
                  <a:pt x="14593303" y="1675453"/>
                </a:lnTo>
                <a:lnTo>
                  <a:pt x="14558046" y="1649931"/>
                </a:lnTo>
                <a:lnTo>
                  <a:pt x="14522275" y="1624532"/>
                </a:lnTo>
                <a:lnTo>
                  <a:pt x="14485992" y="1599257"/>
                </a:lnTo>
                <a:lnTo>
                  <a:pt x="14449198" y="1574109"/>
                </a:lnTo>
                <a:lnTo>
                  <a:pt x="14411894" y="1549088"/>
                </a:lnTo>
                <a:lnTo>
                  <a:pt x="14374081" y="1524196"/>
                </a:lnTo>
                <a:lnTo>
                  <a:pt x="14335760" y="1499436"/>
                </a:lnTo>
                <a:lnTo>
                  <a:pt x="14296933" y="1474809"/>
                </a:lnTo>
                <a:lnTo>
                  <a:pt x="14257599" y="1450316"/>
                </a:lnTo>
                <a:lnTo>
                  <a:pt x="14217761" y="1425959"/>
                </a:lnTo>
                <a:lnTo>
                  <a:pt x="14177418" y="1401740"/>
                </a:lnTo>
                <a:lnTo>
                  <a:pt x="14136574" y="1377660"/>
                </a:lnTo>
                <a:lnTo>
                  <a:pt x="14095227" y="1353722"/>
                </a:lnTo>
                <a:lnTo>
                  <a:pt x="14053380" y="1329927"/>
                </a:lnTo>
                <a:lnTo>
                  <a:pt x="14011034" y="1306276"/>
                </a:lnTo>
                <a:lnTo>
                  <a:pt x="13968189" y="1282771"/>
                </a:lnTo>
                <a:lnTo>
                  <a:pt x="13924846" y="1259414"/>
                </a:lnTo>
                <a:lnTo>
                  <a:pt x="13881008" y="1236207"/>
                </a:lnTo>
                <a:lnTo>
                  <a:pt x="13836674" y="1213151"/>
                </a:lnTo>
                <a:lnTo>
                  <a:pt x="13791846" y="1190248"/>
                </a:lnTo>
                <a:lnTo>
                  <a:pt x="13746524" y="1167499"/>
                </a:lnTo>
                <a:lnTo>
                  <a:pt x="13700711" y="1144907"/>
                </a:lnTo>
                <a:lnTo>
                  <a:pt x="13654406" y="1122472"/>
                </a:lnTo>
                <a:lnTo>
                  <a:pt x="13607611" y="1100198"/>
                </a:lnTo>
                <a:lnTo>
                  <a:pt x="13560328" y="1078084"/>
                </a:lnTo>
                <a:lnTo>
                  <a:pt x="13512556" y="1056134"/>
                </a:lnTo>
                <a:lnTo>
                  <a:pt x="13464298" y="1034348"/>
                </a:lnTo>
                <a:lnTo>
                  <a:pt x="13415554" y="1012728"/>
                </a:lnTo>
                <a:lnTo>
                  <a:pt x="13366325" y="991276"/>
                </a:lnTo>
                <a:lnTo>
                  <a:pt x="13316612" y="969994"/>
                </a:lnTo>
                <a:lnTo>
                  <a:pt x="13266417" y="948883"/>
                </a:lnTo>
                <a:lnTo>
                  <a:pt x="13215740" y="927946"/>
                </a:lnTo>
                <a:lnTo>
                  <a:pt x="13164582" y="907183"/>
                </a:lnTo>
                <a:lnTo>
                  <a:pt x="13112945" y="886596"/>
                </a:lnTo>
                <a:lnTo>
                  <a:pt x="13060830" y="866187"/>
                </a:lnTo>
                <a:lnTo>
                  <a:pt x="13008237" y="845958"/>
                </a:lnTo>
                <a:lnTo>
                  <a:pt x="12955168" y="825910"/>
                </a:lnTo>
                <a:lnTo>
                  <a:pt x="12901623" y="806046"/>
                </a:lnTo>
                <a:lnTo>
                  <a:pt x="12847605" y="786366"/>
                </a:lnTo>
                <a:lnTo>
                  <a:pt x="12793113" y="766872"/>
                </a:lnTo>
                <a:lnTo>
                  <a:pt x="12738149" y="747566"/>
                </a:lnTo>
                <a:lnTo>
                  <a:pt x="12682714" y="728451"/>
                </a:lnTo>
                <a:lnTo>
                  <a:pt x="12626809" y="709526"/>
                </a:lnTo>
                <a:lnTo>
                  <a:pt x="12570435" y="690795"/>
                </a:lnTo>
                <a:lnTo>
                  <a:pt x="12513593" y="672258"/>
                </a:lnTo>
                <a:lnTo>
                  <a:pt x="12456284" y="653918"/>
                </a:lnTo>
                <a:lnTo>
                  <a:pt x="12398510" y="635776"/>
                </a:lnTo>
                <a:lnTo>
                  <a:pt x="12340271" y="617834"/>
                </a:lnTo>
                <a:lnTo>
                  <a:pt x="12281568" y="600093"/>
                </a:lnTo>
                <a:lnTo>
                  <a:pt x="12222402" y="582555"/>
                </a:lnTo>
                <a:lnTo>
                  <a:pt x="12162775" y="565222"/>
                </a:lnTo>
                <a:lnTo>
                  <a:pt x="12102687" y="548095"/>
                </a:lnTo>
                <a:lnTo>
                  <a:pt x="12042140" y="531177"/>
                </a:lnTo>
                <a:lnTo>
                  <a:pt x="11981135" y="514468"/>
                </a:lnTo>
                <a:lnTo>
                  <a:pt x="11919672" y="497971"/>
                </a:lnTo>
                <a:lnTo>
                  <a:pt x="11857752" y="481687"/>
                </a:lnTo>
                <a:lnTo>
                  <a:pt x="11795378" y="465618"/>
                </a:lnTo>
                <a:lnTo>
                  <a:pt x="11732549" y="449766"/>
                </a:lnTo>
                <a:lnTo>
                  <a:pt x="11675723" y="435713"/>
                </a:lnTo>
                <a:lnTo>
                  <a:pt x="11618748" y="421891"/>
                </a:lnTo>
                <a:lnTo>
                  <a:pt x="11561627" y="408298"/>
                </a:lnTo>
                <a:lnTo>
                  <a:pt x="11504361" y="394935"/>
                </a:lnTo>
                <a:lnTo>
                  <a:pt x="11389410" y="368895"/>
                </a:lnTo>
                <a:lnTo>
                  <a:pt x="11273916" y="343769"/>
                </a:lnTo>
                <a:lnTo>
                  <a:pt x="11157902" y="319553"/>
                </a:lnTo>
                <a:lnTo>
                  <a:pt x="11041389" y="296245"/>
                </a:lnTo>
                <a:lnTo>
                  <a:pt x="10924400" y="273842"/>
                </a:lnTo>
                <a:lnTo>
                  <a:pt x="10806957" y="252342"/>
                </a:lnTo>
                <a:lnTo>
                  <a:pt x="10689082" y="231741"/>
                </a:lnTo>
                <a:lnTo>
                  <a:pt x="10570797" y="212037"/>
                </a:lnTo>
                <a:lnTo>
                  <a:pt x="10452124" y="193228"/>
                </a:lnTo>
                <a:lnTo>
                  <a:pt x="10333084" y="175310"/>
                </a:lnTo>
                <a:lnTo>
                  <a:pt x="10213702" y="158281"/>
                </a:lnTo>
                <a:lnTo>
                  <a:pt x="10093997" y="142138"/>
                </a:lnTo>
                <a:lnTo>
                  <a:pt x="9973992" y="126879"/>
                </a:lnTo>
                <a:lnTo>
                  <a:pt x="9853710" y="112500"/>
                </a:lnTo>
                <a:lnTo>
                  <a:pt x="9733172" y="99000"/>
                </a:lnTo>
                <a:lnTo>
                  <a:pt x="9612401" y="86374"/>
                </a:lnTo>
                <a:lnTo>
                  <a:pt x="9491419" y="74622"/>
                </a:lnTo>
                <a:lnTo>
                  <a:pt x="9370246" y="63739"/>
                </a:lnTo>
                <a:lnTo>
                  <a:pt x="9248907" y="53723"/>
                </a:lnTo>
                <a:lnTo>
                  <a:pt x="9127422" y="44571"/>
                </a:lnTo>
                <a:lnTo>
                  <a:pt x="9005814" y="36281"/>
                </a:lnTo>
                <a:lnTo>
                  <a:pt x="8884105" y="28850"/>
                </a:lnTo>
                <a:lnTo>
                  <a:pt x="8762317" y="22276"/>
                </a:lnTo>
                <a:lnTo>
                  <a:pt x="8640471" y="16555"/>
                </a:lnTo>
                <a:lnTo>
                  <a:pt x="8518591" y="11684"/>
                </a:lnTo>
                <a:lnTo>
                  <a:pt x="8396698" y="7662"/>
                </a:lnTo>
                <a:lnTo>
                  <a:pt x="8274814" y="4485"/>
                </a:lnTo>
                <a:lnTo>
                  <a:pt x="8152961" y="2151"/>
                </a:lnTo>
                <a:lnTo>
                  <a:pt x="8031161" y="657"/>
                </a:lnTo>
                <a:lnTo>
                  <a:pt x="7909437" y="0"/>
                </a:lnTo>
                <a:close/>
              </a:path>
            </a:pathLst>
          </a:custGeom>
          <a:solidFill>
            <a:srgbClr val="158E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424242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076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46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690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985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119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177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791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631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3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49432-4CD4-45B2-8C1F-6C1E6B022008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98053-441C-4B6C-9792-FD2CC27EA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01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26642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«Функциональная грамотность» и «универсальные учебные действия» как элементы современного урока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3717031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 = УУД ?</a:t>
            </a:r>
            <a:endParaRPr lang="ru-RU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9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772" y="260648"/>
            <a:ext cx="41044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способность человека применять имеющиеся у него знания, умения, накопленный опыт для осознанного и целенаправленного решения практических жизненных задач.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260648"/>
            <a:ext cx="3851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УУД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совокупность способов действий учащегося, обеспечивающих его способность к самостоятельному усвоению новых знаний и умений. </a:t>
            </a:r>
            <a:endParaRPr lang="ru-RU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4797152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FF0000"/>
                </a:solidFill>
              </a:rPr>
              <a:t>Формирование УУД  является ключевой основой развития функциональной грамотности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85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99560" y="106179"/>
            <a:ext cx="7125970" cy="1115177"/>
          </a:xfrm>
          <a:prstGeom prst="rect">
            <a:avLst/>
          </a:prstGeom>
        </p:spPr>
        <p:txBody>
          <a:bodyPr vert="horz" wrap="square" lIns="0" tIns="7112" rIns="0" bIns="0" rtlCol="0">
            <a:spAutoFit/>
          </a:bodyPr>
          <a:lstStyle/>
          <a:p>
            <a:pPr marL="7112" algn="ctr">
              <a:spcBef>
                <a:spcPts val="56"/>
              </a:spcBef>
            </a:pPr>
            <a:r>
              <a:rPr sz="3600" spc="-112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sz="3600" spc="-22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</a:t>
            </a:r>
            <a:r>
              <a:rPr sz="3600" spc="-22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34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</a:t>
            </a:r>
            <a:r>
              <a:rPr sz="3600" spc="-2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776335" y="391414"/>
            <a:ext cx="62865" cy="130292"/>
          </a:xfrm>
          <a:prstGeom prst="rect">
            <a:avLst/>
          </a:prstGeom>
        </p:spPr>
        <p:txBody>
          <a:bodyPr vert="horz" wrap="square" lIns="0" tIns="7112" rIns="0" bIns="0" rtlCol="0">
            <a:spAutoFit/>
          </a:bodyPr>
          <a:lstStyle/>
          <a:p>
            <a:pPr marL="7112">
              <a:spcBef>
                <a:spcPts val="56"/>
              </a:spcBef>
            </a:pPr>
            <a:r>
              <a:rPr sz="800" spc="-28" dirty="0">
                <a:solidFill>
                  <a:srgbClr val="929292"/>
                </a:solidFill>
                <a:latin typeface="Trebuchet MS"/>
                <a:cs typeface="Trebuchet MS"/>
              </a:rPr>
              <a:t>3</a:t>
            </a:r>
            <a:endParaRPr sz="800">
              <a:latin typeface="Trebuchet MS"/>
              <a:cs typeface="Trebuchet MS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0491" y="1218692"/>
            <a:ext cx="8428990" cy="74676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70491" y="1218692"/>
            <a:ext cx="8428990" cy="530248"/>
          </a:xfrm>
          <a:prstGeom prst="rect">
            <a:avLst/>
          </a:prstGeom>
          <a:ln w="9525">
            <a:solidFill>
              <a:srgbClr val="F0DBC6"/>
            </a:solidFill>
          </a:ln>
        </p:spPr>
        <p:txBody>
          <a:bodyPr vert="horz" wrap="square" lIns="0" tIns="67920" rIns="0" bIns="0" rtlCol="0">
            <a:spAutoFit/>
          </a:bodyPr>
          <a:lstStyle/>
          <a:p>
            <a:pPr marL="356" algn="ctr">
              <a:spcBef>
                <a:spcPts val="535"/>
              </a:spcBef>
            </a:pPr>
            <a:r>
              <a:rPr sz="3000" b="1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sz="3000" b="1" spc="-39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b="1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3000" b="1" spc="-39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b="1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</a:t>
            </a:r>
            <a:r>
              <a:rPr sz="3000" b="1" spc="-39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b="1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знания!</a:t>
            </a:r>
            <a:r>
              <a:rPr sz="3000" b="1" spc="-17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b="1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sz="3000" b="1" spc="-48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b="1" spc="-28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6923" y="2065613"/>
            <a:ext cx="2250123" cy="532350"/>
          </a:xfrm>
          <a:prstGeom prst="rect">
            <a:avLst/>
          </a:prstGeom>
          <a:solidFill>
            <a:srgbClr val="FFFFFF"/>
          </a:solidFill>
          <a:ln w="15875">
            <a:solidFill>
              <a:srgbClr val="EA7B1D"/>
            </a:solidFill>
          </a:ln>
        </p:spPr>
        <p:txBody>
          <a:bodyPr vert="horz" wrap="square" lIns="0" tIns="161442" rIns="0" bIns="0" rtlCol="0">
            <a:spAutoFit/>
          </a:bodyPr>
          <a:lstStyle/>
          <a:p>
            <a:pPr marL="248209">
              <a:spcBef>
                <a:spcPts val="1271"/>
              </a:spcBef>
            </a:pPr>
            <a:r>
              <a:rPr sz="2400" b="1" spc="-6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6448" y="3018113"/>
            <a:ext cx="2250123" cy="1827218"/>
          </a:xfrm>
          <a:prstGeom prst="rect">
            <a:avLst/>
          </a:prstGeom>
          <a:solidFill>
            <a:srgbClr val="FFFFFF"/>
          </a:solidFill>
          <a:ln w="15875">
            <a:solidFill>
              <a:srgbClr val="EA7B1D"/>
            </a:solidFill>
          </a:ln>
        </p:spPr>
        <p:txBody>
          <a:bodyPr vert="horz" wrap="square" lIns="0" tIns="285547" rIns="0" bIns="0" rtlCol="0">
            <a:spAutoFit/>
          </a:bodyPr>
          <a:lstStyle/>
          <a:p>
            <a:pPr marL="57252" marR="51918" indent="-1067" algn="ctr">
              <a:spcBef>
                <a:spcPts val="2248"/>
              </a:spcBef>
            </a:pP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</a:t>
            </a:r>
            <a:r>
              <a:rPr sz="2000" b="1" spc="-7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</a:t>
            </a:r>
            <a:r>
              <a:rPr sz="2000" b="1" spc="-14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решению</a:t>
            </a:r>
            <a:r>
              <a:rPr sz="2000" b="1" spc="-9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6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проблем,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принятию</a:t>
            </a:r>
            <a:r>
              <a:rPr sz="2000" b="1" spc="-2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6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12999" y="2065613"/>
            <a:ext cx="2880043" cy="718145"/>
          </a:xfrm>
          <a:prstGeom prst="rect">
            <a:avLst/>
          </a:prstGeom>
          <a:solidFill>
            <a:srgbClr val="FFFFFF"/>
          </a:solidFill>
          <a:ln w="15875">
            <a:solidFill>
              <a:srgbClr val="EA7B1D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736"/>
              </a:lnSpc>
            </a:pPr>
            <a:r>
              <a:rPr sz="2400" b="1" spc="-6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1" algn="ctr">
              <a:lnSpc>
                <a:spcPts val="2876"/>
              </a:lnSpc>
            </a:pPr>
            <a:r>
              <a:rPr sz="2400" b="1" spc="-6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действовать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22524" y="3018113"/>
            <a:ext cx="2880043" cy="1519442"/>
          </a:xfrm>
          <a:prstGeom prst="rect">
            <a:avLst/>
          </a:prstGeom>
          <a:solidFill>
            <a:srgbClr val="FFFFFF"/>
          </a:solidFill>
          <a:ln w="15875">
            <a:solidFill>
              <a:srgbClr val="EA7B1D"/>
            </a:solidFill>
          </a:ln>
        </p:spPr>
        <p:txBody>
          <a:bodyPr vert="horz" wrap="square" lIns="0" tIns="285547" rIns="0" bIns="0" rtlCol="0">
            <a:spAutoFit/>
          </a:bodyPr>
          <a:lstStyle/>
          <a:p>
            <a:pPr marL="56540" marR="50851" algn="ctr">
              <a:spcBef>
                <a:spcPts val="2248"/>
              </a:spcBef>
            </a:pP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Действовать</a:t>
            </a:r>
            <a:r>
              <a:rPr sz="2000" b="1" spc="-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b="1" spc="-20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опорой</a:t>
            </a:r>
            <a:r>
              <a:rPr sz="2000" b="1" spc="-3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4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жизненный</a:t>
            </a:r>
            <a:r>
              <a:rPr sz="2000" b="1" spc="-4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</a:t>
            </a:r>
            <a:r>
              <a:rPr sz="2000" b="1" spc="-36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-4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4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</a:t>
            </a:r>
            <a:r>
              <a:rPr sz="2000" b="1" spc="-9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sz="2000" b="1" spc="-112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4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разным</a:t>
            </a:r>
            <a:r>
              <a:rPr sz="2000" b="1" spc="-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6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03874" y="2052913"/>
            <a:ext cx="2700020" cy="730969"/>
          </a:xfrm>
          <a:prstGeom prst="rect">
            <a:avLst/>
          </a:prstGeom>
          <a:solidFill>
            <a:srgbClr val="FFFFFF"/>
          </a:solidFill>
          <a:ln w="15875">
            <a:solidFill>
              <a:srgbClr val="EA7B1D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778"/>
              </a:lnSpc>
            </a:pPr>
            <a:r>
              <a:rPr sz="2400" b="1" spc="-6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когнитивные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6" algn="ctr">
              <a:lnSpc>
                <a:spcPts val="2915"/>
              </a:lnSpc>
            </a:pPr>
            <a:r>
              <a:rPr sz="2400" b="1" spc="-6" dirty="0">
                <a:solidFill>
                  <a:srgbClr val="F582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32449" y="3056213"/>
            <a:ext cx="2700020" cy="1672099"/>
          </a:xfrm>
          <a:prstGeom prst="rect">
            <a:avLst/>
          </a:prstGeom>
          <a:solidFill>
            <a:srgbClr val="FFFFFF"/>
          </a:solidFill>
          <a:ln w="15875">
            <a:solidFill>
              <a:srgbClr val="EA7B1D"/>
            </a:solidFill>
          </a:ln>
        </p:spPr>
        <p:txBody>
          <a:bodyPr vert="horz" wrap="square" lIns="0" tIns="131928" rIns="0" bIns="0" rtlCol="0">
            <a:spAutoFit/>
          </a:bodyPr>
          <a:lstStyle/>
          <a:p>
            <a:pPr marL="102057" marR="97079" indent="1067" algn="ctr">
              <a:spcBef>
                <a:spcPts val="1039"/>
              </a:spcBef>
            </a:pP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</a:t>
            </a:r>
            <a:r>
              <a:rPr sz="2000" b="1" spc="-87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обобщениям,</a:t>
            </a:r>
            <a:r>
              <a:rPr sz="2000" b="1" spc="-95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6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синтезу,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интеграции</a:t>
            </a:r>
            <a:r>
              <a:rPr sz="2000" b="1" spc="-22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8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переносу</a:t>
            </a:r>
            <a:r>
              <a:rPr sz="2000" b="1" spc="-95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6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знаний, </a:t>
            </a:r>
            <a:r>
              <a:rPr sz="2000" b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умений,</a:t>
            </a:r>
            <a:r>
              <a:rPr sz="2000" b="1" spc="-8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6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7786" y="5349240"/>
            <a:ext cx="8405305" cy="746759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417786" y="5349239"/>
            <a:ext cx="8405495" cy="588828"/>
          </a:xfrm>
          <a:prstGeom prst="rect">
            <a:avLst/>
          </a:prstGeom>
          <a:ln w="9525">
            <a:solidFill>
              <a:srgbClr val="12868B"/>
            </a:solidFill>
          </a:ln>
        </p:spPr>
        <p:txBody>
          <a:bodyPr vert="horz" wrap="square" lIns="0" tIns="34493" rIns="0" bIns="0" rtlCol="0">
            <a:spAutoFit/>
          </a:bodyPr>
          <a:lstStyle/>
          <a:p>
            <a:pPr marL="174625" marR="1306474" algn="ctr">
              <a:spcBef>
                <a:spcPts val="271"/>
              </a:spcBef>
            </a:pPr>
            <a:r>
              <a:rPr b="1" i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</a:t>
            </a:r>
            <a:r>
              <a:rPr b="1" i="1" spc="-42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b="1" i="1" spc="-42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</a:t>
            </a:r>
            <a:r>
              <a:rPr b="1" i="1" spc="-45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spc="-6" dirty="0" err="1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</a:t>
            </a:r>
            <a:r>
              <a:rPr b="1" i="1" spc="-50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0" dirty="0" smtClean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b="1" i="1" spc="-6" dirty="0" err="1" smtClean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рамотности</a:t>
            </a:r>
            <a:r>
              <a:rPr b="1" i="1" spc="-6" dirty="0" smtClean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важна</a:t>
            </a:r>
            <a:r>
              <a:rPr b="1" i="1" spc="-14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b="1" i="1" spc="-17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столько</a:t>
            </a:r>
            <a:r>
              <a:rPr b="1" i="1" spc="-25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теория,</a:t>
            </a:r>
            <a:r>
              <a:rPr b="1" i="1" spc="-25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</a:t>
            </a:r>
            <a:r>
              <a:rPr b="1" i="1" spc="-22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i="1" spc="-6" dirty="0">
                <a:solidFill>
                  <a:srgbClr val="4242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практика!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84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3" y="980728"/>
            <a:ext cx="883298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940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76335" y="391414"/>
            <a:ext cx="62865" cy="130292"/>
          </a:xfrm>
          <a:prstGeom prst="rect">
            <a:avLst/>
          </a:prstGeom>
        </p:spPr>
        <p:txBody>
          <a:bodyPr vert="horz" wrap="square" lIns="0" tIns="7112" rIns="0" bIns="0" rtlCol="0">
            <a:spAutoFit/>
          </a:bodyPr>
          <a:lstStyle/>
          <a:p>
            <a:pPr marL="7112">
              <a:spcBef>
                <a:spcPts val="56"/>
              </a:spcBef>
            </a:pPr>
            <a:r>
              <a:rPr sz="800" spc="-28" dirty="0">
                <a:solidFill>
                  <a:srgbClr val="929292"/>
                </a:solidFill>
                <a:latin typeface="Trebuchet MS"/>
                <a:cs typeface="Trebuchet MS"/>
              </a:rPr>
              <a:t>6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59632" y="1988840"/>
            <a:ext cx="6192687" cy="1576842"/>
          </a:xfrm>
          <a:prstGeom prst="rect">
            <a:avLst/>
          </a:prstGeom>
        </p:spPr>
        <p:txBody>
          <a:bodyPr vert="horz" wrap="square" lIns="0" tIns="7112" rIns="0" bIns="0" rtlCol="0">
            <a:spAutoFit/>
          </a:bodyPr>
          <a:lstStyle/>
          <a:p>
            <a:pPr marL="6756" marR="2845" algn="ctr">
              <a:spcBef>
                <a:spcPts val="56"/>
              </a:spcBef>
              <a:tabLst>
                <a:tab pos="1493876" algn="l"/>
              </a:tabLst>
            </a:pPr>
            <a:r>
              <a:rPr spc="-6" dirty="0">
                <a:solidFill>
                  <a:srgbClr val="FFFFFF"/>
                </a:solidFill>
              </a:rPr>
              <a:t>ЗАЧЕМ</a:t>
            </a:r>
            <a:r>
              <a:rPr dirty="0">
                <a:solidFill>
                  <a:srgbClr val="FFFFFF"/>
                </a:solidFill>
              </a:rPr>
              <a:t>	</a:t>
            </a:r>
            <a:r>
              <a:rPr spc="-6" dirty="0">
                <a:solidFill>
                  <a:srgbClr val="FFFFFF"/>
                </a:solidFill>
              </a:rPr>
              <a:t>ФОРМИРОВАТЬ ФУНКЦИОНАЛЬНУЮ</a:t>
            </a:r>
          </a:p>
          <a:p>
            <a:pPr algn="ctr">
              <a:lnSpc>
                <a:spcPct val="100000"/>
              </a:lnSpc>
            </a:pPr>
            <a:r>
              <a:rPr spc="-6" dirty="0">
                <a:solidFill>
                  <a:srgbClr val="FFFFFF"/>
                </a:solidFill>
              </a:rPr>
              <a:t>ГРАМОТНОСТЬ?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273800"/>
            <a:ext cx="9144000" cy="584200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75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5108"/>
            <a:ext cx="8424936" cy="631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09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«Универсальные учебные действия»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5621" y="1994937"/>
            <a:ext cx="3824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учиться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9572" y="3573016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универсальных учебных действий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обеспечение возможностей обучающегося самостоятельно осуществлять деятельность учения, ставить учебные цели, искать и использовать необходимые средства и способы их достижения, контролировать и оценивать процесс и результаты деятельности; создание условий для гармоничного развития личности и её самореализации на основе готовности к непрерывному образованию; обеспечению успешного усвоения знаний, формирования умений, навыков и компетентностей в любой предметной области.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77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2232248" cy="287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2132855"/>
            <a:ext cx="2190373" cy="287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132855"/>
            <a:ext cx="2195150" cy="2874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74697" y="573378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Подгруппы УУД по ФГОС - 2021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45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ШМО\ТП ОБЖ\заседание 1-22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792"/>
            <a:ext cx="9145057" cy="68587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973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Аксиомы УУД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По своей природе УУД представляют собой способы осуществления разных видов деятельности.</a:t>
            </a: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2. По своему масштабу УУД соотносимы не столько с предметом или с учебной деятельностью, а с жизнедеятельностью человека.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3.УУД не существуют и, соответственно, не развиваются вне деятельности человека.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52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230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«Функциональная грамотность» и «универсальные учебные действия» как элементы современного урока</vt:lpstr>
      <vt:lpstr>Что такое функциональная грамотность?</vt:lpstr>
      <vt:lpstr>Презентация PowerPoint</vt:lpstr>
      <vt:lpstr>ЗАЧЕМ ФОРМИРОВАТЬ ФУНКЦИОНАЛЬНУЮ ГРАМОТНОСТЬ?</vt:lpstr>
      <vt:lpstr>Презентация PowerPoint</vt:lpstr>
      <vt:lpstr>Презентация PowerPoint</vt:lpstr>
      <vt:lpstr>Презентация PowerPoint</vt:lpstr>
      <vt:lpstr>Презентация PowerPoint</vt:lpstr>
      <vt:lpstr>Аксиомы УУД</vt:lpstr>
      <vt:lpstr>Презентация PowerPoint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«Функциональная грамотность» и «универсальные учебные действия» как элементы современного урока</dc:title>
  <dc:creator>User</dc:creator>
  <cp:lastModifiedBy>User</cp:lastModifiedBy>
  <cp:revision>9</cp:revision>
  <dcterms:created xsi:type="dcterms:W3CDTF">2024-10-08T14:01:17Z</dcterms:created>
  <dcterms:modified xsi:type="dcterms:W3CDTF">2024-10-08T15:56:15Z</dcterms:modified>
</cp:coreProperties>
</file>