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0359-445B-4517-A087-5401AFDDA0C7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2B131-94DC-4B2C-95F0-33A742EAD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197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2B131-94DC-4B2C-95F0-33A742EADAF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25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4498-2A90-4507-8C67-027718F12198}" type="datetime1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644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340E-E135-4AD0-ABD8-135FA2A43C25}" type="datetime1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85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64E9-2136-4D2A-BDEE-3F5510A4312A}" type="datetime1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30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EBFE-AD49-4601-A47F-669530883E44}" type="datetime1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64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714EA-D756-4457-BF6F-D567EDBCFC30}" type="datetime1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17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29AB-504E-4311-8D41-7EF11BE1C226}" type="datetime1">
              <a:rPr lang="ru-RU" smtClean="0"/>
              <a:t>08.10.2024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185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D07D8-1CC7-4AF5-92A3-30D554C2E3FA}" type="datetime1">
              <a:rPr lang="ru-RU" smtClean="0"/>
              <a:t>08.10.2024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778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ACB5-667C-4394-A859-DE89D99008B1}" type="datetime1">
              <a:rPr lang="ru-RU" smtClean="0"/>
              <a:t>08.10.2024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00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0E9DE-515C-4546-A201-B8244B95E3A1}" type="datetime1">
              <a:rPr lang="ru-RU" smtClean="0"/>
              <a:t>08.10.2024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6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49A4-2508-44FE-BE8D-B0AB13644407}" type="datetime1">
              <a:rPr lang="ru-RU" smtClean="0"/>
              <a:t>08.10.2024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88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F773-6ED7-455D-9BF3-5D42435D12DC}" type="datetime1">
              <a:rPr lang="ru-RU" smtClean="0"/>
              <a:t>08.10.2024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955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AC77A-38F9-48AF-B19F-4D3CD393ED9A}" type="datetime1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266C0-12B5-467C-B751-593B076BC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97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44161"/>
              </p:ext>
            </p:extLst>
          </p:nvPr>
        </p:nvGraphicFramePr>
        <p:xfrm>
          <a:off x="1922318" y="3958937"/>
          <a:ext cx="7169034" cy="30614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2664"/>
                <a:gridCol w="1261140"/>
                <a:gridCol w="2276325"/>
                <a:gridCol w="1308905"/>
              </a:tblGrid>
              <a:tr h="1080251">
                <a:tc>
                  <a:txBody>
                    <a:bodyPr/>
                    <a:lstStyle/>
                    <a:p>
                      <a:pPr marL="749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Наименование товара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19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Цена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53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Наименование товара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508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Цена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</a:tr>
              <a:tr h="388947">
                <a:tc>
                  <a:txBody>
                    <a:bodyPr/>
                    <a:lstStyle/>
                    <a:p>
                      <a:pPr marL="19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Клавиатура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1200 руб.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12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Монитор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12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8500 руб.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</a:tr>
              <a:tr h="388947">
                <a:tc>
                  <a:txBody>
                    <a:bodyPr/>
                    <a:lstStyle/>
                    <a:p>
                      <a:pPr marL="19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Мышь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450 руб.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12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Джойстик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12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2500 руб.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</a:tr>
              <a:tr h="388947">
                <a:tc>
                  <a:txBody>
                    <a:bodyPr/>
                    <a:lstStyle/>
                    <a:p>
                      <a:pPr marL="19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Сканер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4500 руб.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12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Системный блок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12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27000 руб.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</a:tr>
              <a:tr h="388947">
                <a:tc>
                  <a:txBody>
                    <a:bodyPr/>
                    <a:lstStyle/>
                    <a:p>
                      <a:pPr marL="19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Принтер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7300 руб.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12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Модем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  <a:tc>
                  <a:txBody>
                    <a:bodyPr/>
                    <a:lstStyle/>
                    <a:p>
                      <a:pPr marL="12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1800 руб.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3810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09155" y="0"/>
            <a:ext cx="995594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Задание№1 Стоимость базового комплекта компьютера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Иннокентий </a:t>
            </a:r>
            <a:r>
              <a:rPr kumimoji="0" lang="ru-RU" altLang="zh-CN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Мимишкин</a:t>
            </a: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решил купить себе персональный компьютер. В продаже имеются следующие устройства: 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Сколько денег потратит Иннокентий при приобретении минимального комплекта устройств, обеспечивающих работу компьютера? 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933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7081" y="515632"/>
            <a:ext cx="10927773" cy="5831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№2 Объем видеофайла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Поместится ли фильм «Послезавтра» на компакт-диск, если известно, что файл фильма занимает на диске 705768 КБ, а емкость компакт-диска 680 МБ?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№3 Объем графического файла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Подсчитайте объем памяти, требуемый для сохранения изображения с размером 1024 × 768 пикселей и с глубиной цветности 24 бита. Назовите известный вам носитель информации, оптимально подходящий для хранения такого файла.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348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074441"/>
              </p:ext>
            </p:extLst>
          </p:nvPr>
        </p:nvGraphicFramePr>
        <p:xfrm>
          <a:off x="2163329" y="4469750"/>
          <a:ext cx="2585320" cy="215964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3165"/>
                <a:gridCol w="323165"/>
                <a:gridCol w="323165"/>
                <a:gridCol w="323165"/>
                <a:gridCol w="323165"/>
                <a:gridCol w="323165"/>
                <a:gridCol w="323165"/>
                <a:gridCol w="323165"/>
              </a:tblGrid>
              <a:tr h="4260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408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0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408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013">
                <a:tc>
                  <a:txBody>
                    <a:bodyPr/>
                    <a:lstStyle/>
                    <a:p>
                      <a:pPr indent="222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•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08602" y="-54564"/>
            <a:ext cx="11240943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Задание №</a:t>
            </a:r>
            <a:r>
              <a:rPr kumimoji="0" lang="en-US" altLang="zh-CN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ru-RU" altLang="zh-CN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Декодирование информации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22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Оператор станков с ЧПУ закодировал некое предложение. Сначала он перевел каждую букву в число (кодовая таблица </a:t>
            </a:r>
            <a:r>
              <a:rPr kumimoji="0" lang="en-US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Windows</a:t>
            </a: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-1251). Потом число из десятичной системы перевел в двоичную систему. Затем нанес специальные метки на перфокарту. На рисунке 1 соответствует знак •, 0 соответствует знак ○. Каждая строка — новое число. Раскодируйте следующий рисунок (получится слово или несколько слов).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9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00" y="322118"/>
            <a:ext cx="104844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№</a:t>
            </a:r>
            <a:r>
              <a:rPr lang="en-US" sz="28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28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Кодирование текстовой информации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Два друга пишут друг другу электронные письма. Первый друг отправил второму письмо в кодировке </a:t>
            </a: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Windows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-1251. Второй письмо получил, но по ошибке прочитал его в кодировке КОИ-8. Получился бессмысленный текст, одно из предложений которого имело вид: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кЧАЮЪ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ХМТНПЛЮЖХЪ ЛНФЕР АШРЭ ОПЕДЯРЮБКЕМЮ Я ОНЛНЫЭЧ ВХЯЕК.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Какое предложение было в исходном сообщении?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568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72" y="121659"/>
            <a:ext cx="10323801" cy="662343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726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3948" b="25188"/>
          <a:stretch/>
        </p:blipFill>
        <p:spPr>
          <a:xfrm>
            <a:off x="994495" y="509154"/>
            <a:ext cx="10227686" cy="5164282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80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66355" y="426026"/>
            <a:ext cx="106195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Задача 6. </a:t>
            </a:r>
            <a:r>
              <a:rPr lang="ru-RU" sz="2000" dirty="0" smtClean="0"/>
              <a:t>Маша, Катя, Саша и Паша разговаривали о новых моделях смартфонов. Пашины родители пообещали подарить ему телефон на новый год. Теперь у Паши есть необходимость выбрать себе новый смартфон. Ребята спорили какой з телефонов лучше. Маша и Катя сказали, что главное в телефоне его цвет и хорошая передняя камера, чтобы делать качественные </a:t>
            </a:r>
            <a:r>
              <a:rPr lang="ru-RU" sz="2000" dirty="0" err="1" smtClean="0"/>
              <a:t>селфи</a:t>
            </a:r>
            <a:r>
              <a:rPr lang="ru-RU" sz="2000" dirty="0" smtClean="0"/>
              <a:t>. Саша же утверждал, что главное в телефоне – это объём памяти, чтобы можно было скачать как можно больше игр.</a:t>
            </a:r>
          </a:p>
          <a:p>
            <a:r>
              <a:rPr lang="ru-RU" sz="2000" b="1" dirty="0" smtClean="0"/>
              <a:t>Какую информацию нужно получить, чтобы принять решение о покупке?</a:t>
            </a:r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Задача 7 </a:t>
            </a:r>
            <a:r>
              <a:rPr lang="ru-RU" sz="2000" dirty="0" smtClean="0"/>
              <a:t>Большинство людей любят путешествовать. Несмотря на то, что у всех людей разные предпочтения по выбору идей по поездок. Одним нравится отдыхать на море, другие предпочитают активный отдых – поездки по лесу, поход в горы, путешествия по рекам и озерам. Многим путешественникам нравится история, они стараются посетить те места, где очень давно происходили интересные события. Некоторые люди наоборот выбирают современную архитектуру, они ценят комфорт и высокое качество обслуживания, возможность иметь интернет, пользоваться телевизором, брать на прокат автомобиль и многое другое. </a:t>
            </a:r>
          </a:p>
          <a:p>
            <a:r>
              <a:rPr lang="ru-RU" sz="2000" b="1" dirty="0" smtClean="0"/>
              <a:t>Какими цифровыми сервисами нужно воспользоваться для того, чтоб путешествие </a:t>
            </a:r>
            <a:r>
              <a:rPr lang="ru-RU" sz="2000" b="1" dirty="0"/>
              <a:t>б</a:t>
            </a:r>
            <a:r>
              <a:rPr lang="ru-RU" sz="2000" b="1" dirty="0" smtClean="0"/>
              <a:t>ыло как можно более комфортным?</a:t>
            </a:r>
            <a:endParaRPr lang="ru-RU" sz="20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6C0-12B5-467C-B751-593B076BC4C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1275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537</Words>
  <Application>Microsoft Office PowerPoint</Application>
  <PresentationFormat>Широкоэкранный</PresentationFormat>
  <Paragraphs>87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宋体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Lotus</dc:creator>
  <cp:lastModifiedBy>Lotus</cp:lastModifiedBy>
  <cp:revision>6</cp:revision>
  <dcterms:created xsi:type="dcterms:W3CDTF">2024-10-07T15:14:10Z</dcterms:created>
  <dcterms:modified xsi:type="dcterms:W3CDTF">2024-10-08T16:56:33Z</dcterms:modified>
</cp:coreProperties>
</file>