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DF60-E473-45FB-AD93-82D82B951397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6EC-D71F-4335-AEBE-A734AD605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330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DF60-E473-45FB-AD93-82D82B951397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6EC-D71F-4335-AEBE-A734AD605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40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DF60-E473-45FB-AD93-82D82B951397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6EC-D71F-4335-AEBE-A734AD605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377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DF60-E473-45FB-AD93-82D82B951397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6EC-D71F-4335-AEBE-A734AD605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9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DF60-E473-45FB-AD93-82D82B951397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6EC-D71F-4335-AEBE-A734AD605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344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DF60-E473-45FB-AD93-82D82B951397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6EC-D71F-4335-AEBE-A734AD605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2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DF60-E473-45FB-AD93-82D82B951397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6EC-D71F-4335-AEBE-A734AD605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29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DF60-E473-45FB-AD93-82D82B951397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6EC-D71F-4335-AEBE-A734AD605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511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DF60-E473-45FB-AD93-82D82B951397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6EC-D71F-4335-AEBE-A734AD605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187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DF60-E473-45FB-AD93-82D82B951397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6EC-D71F-4335-AEBE-A734AD605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731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DF60-E473-45FB-AD93-82D82B951397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6EC-D71F-4335-AEBE-A734AD605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54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9DF60-E473-45FB-AD93-82D82B951397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106EC-D71F-4335-AEBE-A734AD605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972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kvestodel.ru/generator-rebusov?ysclid=ltfdkudye856024558" TargetMode="External"/><Relationship Id="rId7" Type="http://schemas.openxmlformats.org/officeDocument/2006/relationships/hyperlink" Target="https://vneuroka.ru/krossvord_sozdat_online_iz_svoih_slov/" TargetMode="External"/><Relationship Id="rId2" Type="http://schemas.openxmlformats.org/officeDocument/2006/relationships/hyperlink" Target="http://kvestodel.ru/kak-razgadyvat-rebus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ossmaker.ru/ru/" TargetMode="External"/><Relationship Id="rId5" Type="http://schemas.openxmlformats.org/officeDocument/2006/relationships/hyperlink" Target="https://biouroki.ru/workshop/crossgen.html" TargetMode="External"/><Relationship Id="rId4" Type="http://schemas.openxmlformats.org/officeDocument/2006/relationships/hyperlink" Target="https://rebuskids.ru/create-rebu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Заседание </a:t>
            </a:r>
            <a:r>
              <a:rPr lang="ru-RU" dirty="0" smtClean="0"/>
              <a:t>РМО</a:t>
            </a:r>
            <a:br>
              <a:rPr lang="ru-RU" dirty="0" smtClean="0"/>
            </a:br>
            <a:r>
              <a:rPr lang="ru-RU" dirty="0" smtClean="0"/>
              <a:t>учителей технологии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28.08.2024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4583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627" y="4142679"/>
            <a:ext cx="3622944" cy="27153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339" y="1870093"/>
            <a:ext cx="4029807" cy="24984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95" y="4159292"/>
            <a:ext cx="4255476" cy="28487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7" y="2132782"/>
            <a:ext cx="3117126" cy="24244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137" y="263230"/>
            <a:ext cx="4114734" cy="27431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255" y="132735"/>
            <a:ext cx="3005891" cy="23730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95" y="132735"/>
            <a:ext cx="3460691" cy="194663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75521" y="3344998"/>
            <a:ext cx="394335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557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работы РМО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Анализ работы РМО. Предложения по повышению эффективности работы РМО. Черепанова МЧ</a:t>
            </a:r>
          </a:p>
          <a:p>
            <a:pPr lvl="0"/>
            <a:r>
              <a:rPr lang="ru-RU" dirty="0"/>
              <a:t>Статистические данные сдачи ОГЭ, ГВЭ, ЕГЭ (</a:t>
            </a:r>
            <a:r>
              <a:rPr lang="ru-RU" dirty="0" err="1"/>
              <a:t>Голомидов</a:t>
            </a:r>
            <a:r>
              <a:rPr lang="ru-RU" dirty="0"/>
              <a:t> ЕС).</a:t>
            </a:r>
          </a:p>
          <a:p>
            <a:pPr lvl="0"/>
            <a:r>
              <a:rPr lang="ru-RU" dirty="0"/>
              <a:t>Изменение содержания предмета Труд(Технология) Черепанова МЧ</a:t>
            </a:r>
          </a:p>
          <a:p>
            <a:pPr lvl="0"/>
            <a:r>
              <a:rPr lang="ru-RU" dirty="0"/>
              <a:t>Содержания ФРП по труду. Бурнатов СВ</a:t>
            </a:r>
          </a:p>
          <a:p>
            <a:pPr lvl="0"/>
            <a:r>
              <a:rPr lang="ru-RU" dirty="0"/>
              <a:t>Учет результатов обучения. </a:t>
            </a:r>
            <a:r>
              <a:rPr lang="ru-RU" dirty="0" err="1"/>
              <a:t>Холодник</a:t>
            </a:r>
            <a:r>
              <a:rPr lang="ru-RU" dirty="0"/>
              <a:t> ЕА</a:t>
            </a:r>
          </a:p>
          <a:p>
            <a:pPr lvl="0"/>
            <a:r>
              <a:rPr lang="ru-RU" dirty="0"/>
              <a:t>Организационные вопросы.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426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Генератор </a:t>
            </a:r>
            <a:r>
              <a:rPr lang="ru-RU" dirty="0" smtClean="0"/>
              <a:t>ребусов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Что бы разгадать ребус, нужно знать </a:t>
            </a:r>
            <a:r>
              <a:rPr lang="ru-RU" u="sng" dirty="0">
                <a:hlinkClick r:id="rId2"/>
              </a:rPr>
              <a:t>правила разгадывания ребусов</a:t>
            </a:r>
            <a:r>
              <a:rPr lang="ru-RU" dirty="0"/>
              <a:t>.</a:t>
            </a:r>
          </a:p>
          <a:p>
            <a:r>
              <a:rPr lang="ru-RU" u="sng" dirty="0">
                <a:hlinkClick r:id="rId3"/>
              </a:rPr>
              <a:t>Генератор ребусов (kvestodel.ru)</a:t>
            </a:r>
            <a:endParaRPr lang="ru-RU" dirty="0"/>
          </a:p>
          <a:p>
            <a:r>
              <a:rPr lang="ru-RU" u="sng" dirty="0">
                <a:hlinkClick r:id="rId4"/>
              </a:rPr>
              <a:t>Ребусы и Загадки (rebuskids.ru</a:t>
            </a:r>
            <a:r>
              <a:rPr lang="ru-RU" u="sng" dirty="0" smtClean="0">
                <a:hlinkClick r:id="rId4"/>
              </a:rPr>
              <a:t>)</a:t>
            </a:r>
            <a:endParaRPr lang="ru-RU" u="sng" dirty="0" smtClean="0"/>
          </a:p>
          <a:p>
            <a:r>
              <a:rPr lang="ru-RU" u="sng" dirty="0" smtClean="0"/>
              <a:t>Кроссворды:</a:t>
            </a:r>
          </a:p>
          <a:p>
            <a:r>
              <a:rPr lang="ru-RU" dirty="0">
                <a:hlinkClick r:id="rId5"/>
              </a:rPr>
              <a:t>Создать кроссворд (</a:t>
            </a:r>
            <a:r>
              <a:rPr lang="en-US" dirty="0">
                <a:hlinkClick r:id="rId5"/>
              </a:rPr>
              <a:t>biouroki.ru</a:t>
            </a:r>
            <a:r>
              <a:rPr lang="en-US" dirty="0" smtClean="0">
                <a:hlinkClick r:id="rId5"/>
              </a:rPr>
              <a:t>)</a:t>
            </a:r>
            <a:endParaRPr lang="ru-RU" dirty="0" smtClean="0"/>
          </a:p>
          <a:p>
            <a:r>
              <a:rPr lang="en-US" dirty="0" err="1">
                <a:hlinkClick r:id="rId6"/>
              </a:rPr>
              <a:t>CrossMaker</a:t>
            </a:r>
            <a:r>
              <a:rPr lang="en-US" dirty="0">
                <a:hlinkClick r:id="rId6"/>
              </a:rPr>
              <a:t>: </a:t>
            </a:r>
            <a:r>
              <a:rPr lang="ru-RU" dirty="0">
                <a:hlinkClick r:id="rId6"/>
              </a:rPr>
              <a:t>создание кроссвордов </a:t>
            </a:r>
            <a:r>
              <a:rPr lang="ru-RU" dirty="0" smtClean="0">
                <a:hlinkClick r:id="rId6"/>
              </a:rPr>
              <a:t>онлайн</a:t>
            </a:r>
            <a:endParaRPr lang="ru-RU" dirty="0" smtClean="0"/>
          </a:p>
          <a:p>
            <a:r>
              <a:rPr lang="ru-RU" dirty="0">
                <a:hlinkClick r:id="rId7"/>
              </a:rPr>
              <a:t>Создать кроссворд онлайн с вопросами и ответами из своих слов нашим мастером кроссвордов (vneuroka.ru)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3836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63</Words>
  <Application>Microsoft Office PowerPoint</Application>
  <PresentationFormat>Широкоэкранный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Заседание РМО учителей технологии</vt:lpstr>
      <vt:lpstr>Презентация PowerPoint</vt:lpstr>
      <vt:lpstr>План работы РМО</vt:lpstr>
      <vt:lpstr>Генератор ребусов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Заседание РМО</dc:title>
  <dc:creator>Сергей</dc:creator>
  <cp:lastModifiedBy>Сергей</cp:lastModifiedBy>
  <cp:revision>9</cp:revision>
  <dcterms:created xsi:type="dcterms:W3CDTF">2023-08-18T06:54:48Z</dcterms:created>
  <dcterms:modified xsi:type="dcterms:W3CDTF">2024-08-27T11:53:31Z</dcterms:modified>
</cp:coreProperties>
</file>