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73" r:id="rId11"/>
    <p:sldId id="274" r:id="rId12"/>
    <p:sldId id="268" r:id="rId13"/>
    <p:sldId id="270" r:id="rId14"/>
    <p:sldId id="271" r:id="rId15"/>
    <p:sldId id="272" r:id="rId16"/>
    <p:sldId id="262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27463-DEC6-4629-BE41-CD475B0326B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B5F68B5-2342-4A23-9FFF-095E470A687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Программа воспитания, </a:t>
          </a:r>
        </a:p>
      </dgm:t>
    </dgm:pt>
    <dgm:pt modelId="{2A4ADCB8-A799-4FC2-9B9E-8F782896F6A4}" type="parTrans" cxnId="{CB586DE3-E2AF-48FE-8253-DE400662AA70}">
      <dgm:prSet/>
      <dgm:spPr/>
      <dgm:t>
        <a:bodyPr/>
        <a:lstStyle/>
        <a:p>
          <a:endParaRPr lang="ru-RU"/>
        </a:p>
      </dgm:t>
    </dgm:pt>
    <dgm:pt modelId="{4B083F93-1EE2-4675-BE82-EA0F199B8701}" type="sibTrans" cxnId="{CB586DE3-E2AF-48FE-8253-DE400662AA70}">
      <dgm:prSet/>
      <dgm:spPr/>
      <dgm:t>
        <a:bodyPr/>
        <a:lstStyle/>
        <a:p>
          <a:endParaRPr lang="ru-RU"/>
        </a:p>
      </dgm:t>
    </dgm:pt>
    <dgm:pt modelId="{4696C9DB-90B6-4854-8900-2557985B1AB9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1" dirty="0" smtClean="0"/>
            <a:t>«</a:t>
          </a:r>
          <a:r>
            <a:rPr lang="ru-RU" i="1" dirty="0" err="1" smtClean="0"/>
            <a:t>Профминимум</a:t>
          </a:r>
          <a:r>
            <a:rPr lang="ru-RU" i="1" dirty="0" smtClean="0"/>
            <a:t>», </a:t>
          </a:r>
          <a:endParaRPr lang="ru-RU" dirty="0"/>
        </a:p>
      </dgm:t>
    </dgm:pt>
    <dgm:pt modelId="{4A7E3ADB-F7D4-4839-A254-9A12D92C9FBD}" type="parTrans" cxnId="{6FE92ABD-F530-4BA2-9E30-4A138B6778A6}">
      <dgm:prSet/>
      <dgm:spPr/>
      <dgm:t>
        <a:bodyPr/>
        <a:lstStyle/>
        <a:p>
          <a:endParaRPr lang="ru-RU"/>
        </a:p>
      </dgm:t>
    </dgm:pt>
    <dgm:pt modelId="{2E90BB9B-D23A-4F19-B5B7-6337D08EC527}" type="sibTrans" cxnId="{6FE92ABD-F530-4BA2-9E30-4A138B6778A6}">
      <dgm:prSet/>
      <dgm:spPr/>
      <dgm:t>
        <a:bodyPr/>
        <a:lstStyle/>
        <a:p>
          <a:endParaRPr lang="ru-RU"/>
        </a:p>
      </dgm:t>
    </dgm:pt>
    <dgm:pt modelId="{E178E1D0-F6A7-4071-AB3A-F7FA33C5E868}">
      <dgm:prSet phldrT="[Текст]"/>
      <dgm:spPr/>
      <dgm:t>
        <a:bodyPr/>
        <a:lstStyle/>
        <a:p>
          <a:r>
            <a:rPr lang="ru-RU" i="1" dirty="0" smtClean="0"/>
            <a:t>«Билет в будущее»</a:t>
          </a:r>
          <a:endParaRPr lang="ru-RU" dirty="0"/>
        </a:p>
      </dgm:t>
    </dgm:pt>
    <dgm:pt modelId="{727F958D-4C67-4CD7-95C2-3FE52A185650}" type="parTrans" cxnId="{B7ED54A7-CE93-4F4F-87AA-6216FCCFC584}">
      <dgm:prSet/>
      <dgm:spPr/>
      <dgm:t>
        <a:bodyPr/>
        <a:lstStyle/>
        <a:p>
          <a:endParaRPr lang="ru-RU"/>
        </a:p>
      </dgm:t>
    </dgm:pt>
    <dgm:pt modelId="{6AF345BF-C12C-45C9-9C7D-9DB7FF0E2EDC}" type="sibTrans" cxnId="{B7ED54A7-CE93-4F4F-87AA-6216FCCFC584}">
      <dgm:prSet/>
      <dgm:spPr/>
      <dgm:t>
        <a:bodyPr/>
        <a:lstStyle/>
        <a:p>
          <a:endParaRPr lang="ru-RU"/>
        </a:p>
      </dgm:t>
    </dgm:pt>
    <dgm:pt modelId="{8044B9E9-D0D6-4B6B-B09E-B907B0F2EB36}">
      <dgm:prSet/>
      <dgm:spPr/>
      <dgm:t>
        <a:bodyPr/>
        <a:lstStyle/>
        <a:p>
          <a:r>
            <a:rPr lang="ru-RU" i="1" dirty="0" smtClean="0"/>
            <a:t>«</a:t>
          </a:r>
          <a:r>
            <a:rPr lang="ru-RU" i="1" dirty="0" err="1" smtClean="0"/>
            <a:t>Проектория</a:t>
          </a:r>
          <a:r>
            <a:rPr lang="ru-RU" i="1" dirty="0" smtClean="0"/>
            <a:t>» </a:t>
          </a:r>
          <a:endParaRPr lang="ru-RU" dirty="0"/>
        </a:p>
      </dgm:t>
    </dgm:pt>
    <dgm:pt modelId="{9D2FDCED-DF19-4098-9F67-21375A1EB374}" type="parTrans" cxnId="{E880E5C5-03FD-450B-8DDE-CC90694CDBEB}">
      <dgm:prSet/>
      <dgm:spPr/>
      <dgm:t>
        <a:bodyPr/>
        <a:lstStyle/>
        <a:p>
          <a:endParaRPr lang="ru-RU"/>
        </a:p>
      </dgm:t>
    </dgm:pt>
    <dgm:pt modelId="{710C606D-1308-4855-A8A0-15C6E5800ED8}" type="sibTrans" cxnId="{E880E5C5-03FD-450B-8DDE-CC90694CDBEB}">
      <dgm:prSet/>
      <dgm:spPr/>
      <dgm:t>
        <a:bodyPr/>
        <a:lstStyle/>
        <a:p>
          <a:endParaRPr lang="ru-RU"/>
        </a:p>
      </dgm:t>
    </dgm:pt>
    <dgm:pt modelId="{2BD8A693-BB45-4C40-9EF3-02A9E6E633E9}" type="pres">
      <dgm:prSet presAssocID="{9FD27463-DEC6-4629-BE41-CD475B0326B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1D10FF-FDBE-4717-BC62-C566B76819EA}" type="pres">
      <dgm:prSet presAssocID="{EB5F68B5-2342-4A23-9FFF-095E470A6876}" presName="parentLin" presStyleCnt="0"/>
      <dgm:spPr/>
    </dgm:pt>
    <dgm:pt modelId="{50AC661C-6CBE-40AA-A86E-C11299F951C6}" type="pres">
      <dgm:prSet presAssocID="{EB5F68B5-2342-4A23-9FFF-095E470A687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54EA9D6-3C50-455A-89F7-09ABBA3323FD}" type="pres">
      <dgm:prSet presAssocID="{EB5F68B5-2342-4A23-9FFF-095E470A687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2A1A5-3996-419D-8410-21F99BE85A4D}" type="pres">
      <dgm:prSet presAssocID="{EB5F68B5-2342-4A23-9FFF-095E470A6876}" presName="negativeSpace" presStyleCnt="0"/>
      <dgm:spPr/>
    </dgm:pt>
    <dgm:pt modelId="{E0DB2A04-D599-4B03-A98C-A45B65DD9C25}" type="pres">
      <dgm:prSet presAssocID="{EB5F68B5-2342-4A23-9FFF-095E470A6876}" presName="childText" presStyleLbl="conFgAcc1" presStyleIdx="0" presStyleCnt="4">
        <dgm:presLayoutVars>
          <dgm:bulletEnabled val="1"/>
        </dgm:presLayoutVars>
      </dgm:prSet>
      <dgm:spPr/>
    </dgm:pt>
    <dgm:pt modelId="{6C82BAC7-4CE0-4EAE-8AF8-9616ED15DB71}" type="pres">
      <dgm:prSet presAssocID="{4B083F93-1EE2-4675-BE82-EA0F199B8701}" presName="spaceBetweenRectangles" presStyleCnt="0"/>
      <dgm:spPr/>
    </dgm:pt>
    <dgm:pt modelId="{AFFDBA3A-5D56-45B4-B199-70B49FC4CB7C}" type="pres">
      <dgm:prSet presAssocID="{4696C9DB-90B6-4854-8900-2557985B1AB9}" presName="parentLin" presStyleCnt="0"/>
      <dgm:spPr/>
    </dgm:pt>
    <dgm:pt modelId="{31F021F6-7466-4F2E-8635-3081D7253E34}" type="pres">
      <dgm:prSet presAssocID="{4696C9DB-90B6-4854-8900-2557985B1AB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16B509C-8F14-45A1-B7E0-AC6AA7E5E4DF}" type="pres">
      <dgm:prSet presAssocID="{4696C9DB-90B6-4854-8900-2557985B1AB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75731-9F4C-45F3-9937-319B3A33AAFE}" type="pres">
      <dgm:prSet presAssocID="{4696C9DB-90B6-4854-8900-2557985B1AB9}" presName="negativeSpace" presStyleCnt="0"/>
      <dgm:spPr/>
    </dgm:pt>
    <dgm:pt modelId="{5CE2585E-EB7A-46EF-867C-9118A5C95062}" type="pres">
      <dgm:prSet presAssocID="{4696C9DB-90B6-4854-8900-2557985B1AB9}" presName="childText" presStyleLbl="conFgAcc1" presStyleIdx="1" presStyleCnt="4">
        <dgm:presLayoutVars>
          <dgm:bulletEnabled val="1"/>
        </dgm:presLayoutVars>
      </dgm:prSet>
      <dgm:spPr/>
    </dgm:pt>
    <dgm:pt modelId="{444FA71F-C8BB-4CF9-9029-5C10ABF59F24}" type="pres">
      <dgm:prSet presAssocID="{2E90BB9B-D23A-4F19-B5B7-6337D08EC527}" presName="spaceBetweenRectangles" presStyleCnt="0"/>
      <dgm:spPr/>
    </dgm:pt>
    <dgm:pt modelId="{29D45094-AD0B-40E9-BC30-DB1857466B31}" type="pres">
      <dgm:prSet presAssocID="{E178E1D0-F6A7-4071-AB3A-F7FA33C5E868}" presName="parentLin" presStyleCnt="0"/>
      <dgm:spPr/>
    </dgm:pt>
    <dgm:pt modelId="{851FB8CD-EFFF-4795-AE9C-795E57A0E420}" type="pres">
      <dgm:prSet presAssocID="{E178E1D0-F6A7-4071-AB3A-F7FA33C5E86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21DC727-02B5-4473-A231-79F44BED3EF1}" type="pres">
      <dgm:prSet presAssocID="{E178E1D0-F6A7-4071-AB3A-F7FA33C5E86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5A038-F7D1-47A6-B1AC-6F5841214955}" type="pres">
      <dgm:prSet presAssocID="{E178E1D0-F6A7-4071-AB3A-F7FA33C5E868}" presName="negativeSpace" presStyleCnt="0"/>
      <dgm:spPr/>
    </dgm:pt>
    <dgm:pt modelId="{BCAC6157-E16B-4835-A3B7-754B7E92ED03}" type="pres">
      <dgm:prSet presAssocID="{E178E1D0-F6A7-4071-AB3A-F7FA33C5E868}" presName="childText" presStyleLbl="conFgAcc1" presStyleIdx="2" presStyleCnt="4">
        <dgm:presLayoutVars>
          <dgm:bulletEnabled val="1"/>
        </dgm:presLayoutVars>
      </dgm:prSet>
      <dgm:spPr/>
    </dgm:pt>
    <dgm:pt modelId="{38D728E5-0E15-439E-A020-497CB1318684}" type="pres">
      <dgm:prSet presAssocID="{6AF345BF-C12C-45C9-9C7D-9DB7FF0E2EDC}" presName="spaceBetweenRectangles" presStyleCnt="0"/>
      <dgm:spPr/>
    </dgm:pt>
    <dgm:pt modelId="{4879A32D-6E57-4E90-9C25-0B86F2FE0A62}" type="pres">
      <dgm:prSet presAssocID="{8044B9E9-D0D6-4B6B-B09E-B907B0F2EB36}" presName="parentLin" presStyleCnt="0"/>
      <dgm:spPr/>
    </dgm:pt>
    <dgm:pt modelId="{D3266A5F-DE2F-473D-868B-5F80CCC77A7F}" type="pres">
      <dgm:prSet presAssocID="{8044B9E9-D0D6-4B6B-B09E-B907B0F2EB3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A93783E-BAE1-4DAF-A6FD-F0E999A41FBA}" type="pres">
      <dgm:prSet presAssocID="{8044B9E9-D0D6-4B6B-B09E-B907B0F2EB3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567422-E458-43FD-99AE-90D40C69F385}" type="pres">
      <dgm:prSet presAssocID="{8044B9E9-D0D6-4B6B-B09E-B907B0F2EB36}" presName="negativeSpace" presStyleCnt="0"/>
      <dgm:spPr/>
    </dgm:pt>
    <dgm:pt modelId="{4C783F03-4115-4A3A-88D5-FF86706CF4CE}" type="pres">
      <dgm:prSet presAssocID="{8044B9E9-D0D6-4B6B-B09E-B907B0F2EB3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B824800-6762-40A0-9B87-CA92AA284F79}" type="presOf" srcId="{4696C9DB-90B6-4854-8900-2557985B1AB9}" destId="{D16B509C-8F14-45A1-B7E0-AC6AA7E5E4DF}" srcOrd="1" destOrd="0" presId="urn:microsoft.com/office/officeart/2005/8/layout/list1"/>
    <dgm:cxn modelId="{B089F032-BEF9-4ECF-AA04-CBE42FCFBD88}" type="presOf" srcId="{E178E1D0-F6A7-4071-AB3A-F7FA33C5E868}" destId="{851FB8CD-EFFF-4795-AE9C-795E57A0E420}" srcOrd="0" destOrd="0" presId="urn:microsoft.com/office/officeart/2005/8/layout/list1"/>
    <dgm:cxn modelId="{D951967B-4122-403D-AD25-DBE62845552A}" type="presOf" srcId="{EB5F68B5-2342-4A23-9FFF-095E470A6876}" destId="{50AC661C-6CBE-40AA-A86E-C11299F951C6}" srcOrd="0" destOrd="0" presId="urn:microsoft.com/office/officeart/2005/8/layout/list1"/>
    <dgm:cxn modelId="{C04B753C-7A29-420E-8625-55AF482BBDB4}" type="presOf" srcId="{8044B9E9-D0D6-4B6B-B09E-B907B0F2EB36}" destId="{D3266A5F-DE2F-473D-868B-5F80CCC77A7F}" srcOrd="0" destOrd="0" presId="urn:microsoft.com/office/officeart/2005/8/layout/list1"/>
    <dgm:cxn modelId="{6FE92ABD-F530-4BA2-9E30-4A138B6778A6}" srcId="{9FD27463-DEC6-4629-BE41-CD475B0326B3}" destId="{4696C9DB-90B6-4854-8900-2557985B1AB9}" srcOrd="1" destOrd="0" parTransId="{4A7E3ADB-F7D4-4839-A254-9A12D92C9FBD}" sibTransId="{2E90BB9B-D23A-4F19-B5B7-6337D08EC527}"/>
    <dgm:cxn modelId="{B2840920-C3CF-402B-B5FB-683318CA6223}" type="presOf" srcId="{8044B9E9-D0D6-4B6B-B09E-B907B0F2EB36}" destId="{BA93783E-BAE1-4DAF-A6FD-F0E999A41FBA}" srcOrd="1" destOrd="0" presId="urn:microsoft.com/office/officeart/2005/8/layout/list1"/>
    <dgm:cxn modelId="{CB586DE3-E2AF-48FE-8253-DE400662AA70}" srcId="{9FD27463-DEC6-4629-BE41-CD475B0326B3}" destId="{EB5F68B5-2342-4A23-9FFF-095E470A6876}" srcOrd="0" destOrd="0" parTransId="{2A4ADCB8-A799-4FC2-9B9E-8F782896F6A4}" sibTransId="{4B083F93-1EE2-4675-BE82-EA0F199B8701}"/>
    <dgm:cxn modelId="{724A8D43-5A18-47EA-9984-3232E7226662}" type="presOf" srcId="{9FD27463-DEC6-4629-BE41-CD475B0326B3}" destId="{2BD8A693-BB45-4C40-9EF3-02A9E6E633E9}" srcOrd="0" destOrd="0" presId="urn:microsoft.com/office/officeart/2005/8/layout/list1"/>
    <dgm:cxn modelId="{C4AB3218-907B-43E8-B642-D49A2A459177}" type="presOf" srcId="{E178E1D0-F6A7-4071-AB3A-F7FA33C5E868}" destId="{821DC727-02B5-4473-A231-79F44BED3EF1}" srcOrd="1" destOrd="0" presId="urn:microsoft.com/office/officeart/2005/8/layout/list1"/>
    <dgm:cxn modelId="{E880E5C5-03FD-450B-8DDE-CC90694CDBEB}" srcId="{9FD27463-DEC6-4629-BE41-CD475B0326B3}" destId="{8044B9E9-D0D6-4B6B-B09E-B907B0F2EB36}" srcOrd="3" destOrd="0" parTransId="{9D2FDCED-DF19-4098-9F67-21375A1EB374}" sibTransId="{710C606D-1308-4855-A8A0-15C6E5800ED8}"/>
    <dgm:cxn modelId="{65B89840-AC68-47BA-BCCD-C6490F58AF0F}" type="presOf" srcId="{4696C9DB-90B6-4854-8900-2557985B1AB9}" destId="{31F021F6-7466-4F2E-8635-3081D7253E34}" srcOrd="0" destOrd="0" presId="urn:microsoft.com/office/officeart/2005/8/layout/list1"/>
    <dgm:cxn modelId="{B1F1408F-2263-4C42-BBF6-890713D3F909}" type="presOf" srcId="{EB5F68B5-2342-4A23-9FFF-095E470A6876}" destId="{E54EA9D6-3C50-455A-89F7-09ABBA3323FD}" srcOrd="1" destOrd="0" presId="urn:microsoft.com/office/officeart/2005/8/layout/list1"/>
    <dgm:cxn modelId="{B7ED54A7-CE93-4F4F-87AA-6216FCCFC584}" srcId="{9FD27463-DEC6-4629-BE41-CD475B0326B3}" destId="{E178E1D0-F6A7-4071-AB3A-F7FA33C5E868}" srcOrd="2" destOrd="0" parTransId="{727F958D-4C67-4CD7-95C2-3FE52A185650}" sibTransId="{6AF345BF-C12C-45C9-9C7D-9DB7FF0E2EDC}"/>
    <dgm:cxn modelId="{321AF22A-F473-445A-B4C4-6795EA2CFD32}" type="presParOf" srcId="{2BD8A693-BB45-4C40-9EF3-02A9E6E633E9}" destId="{B61D10FF-FDBE-4717-BC62-C566B76819EA}" srcOrd="0" destOrd="0" presId="urn:microsoft.com/office/officeart/2005/8/layout/list1"/>
    <dgm:cxn modelId="{DEAA83C5-DF0D-45C0-A666-88DD305A0D7E}" type="presParOf" srcId="{B61D10FF-FDBE-4717-BC62-C566B76819EA}" destId="{50AC661C-6CBE-40AA-A86E-C11299F951C6}" srcOrd="0" destOrd="0" presId="urn:microsoft.com/office/officeart/2005/8/layout/list1"/>
    <dgm:cxn modelId="{D6611E23-2C3E-4F2E-98AF-FDB1786958B1}" type="presParOf" srcId="{B61D10FF-FDBE-4717-BC62-C566B76819EA}" destId="{E54EA9D6-3C50-455A-89F7-09ABBA3323FD}" srcOrd="1" destOrd="0" presId="urn:microsoft.com/office/officeart/2005/8/layout/list1"/>
    <dgm:cxn modelId="{A8B0A876-9F6F-4168-8DD1-23BE8DA89918}" type="presParOf" srcId="{2BD8A693-BB45-4C40-9EF3-02A9E6E633E9}" destId="{F182A1A5-3996-419D-8410-21F99BE85A4D}" srcOrd="1" destOrd="0" presId="urn:microsoft.com/office/officeart/2005/8/layout/list1"/>
    <dgm:cxn modelId="{04059840-D891-43C1-936B-E859C4F10C7E}" type="presParOf" srcId="{2BD8A693-BB45-4C40-9EF3-02A9E6E633E9}" destId="{E0DB2A04-D599-4B03-A98C-A45B65DD9C25}" srcOrd="2" destOrd="0" presId="urn:microsoft.com/office/officeart/2005/8/layout/list1"/>
    <dgm:cxn modelId="{D38D68D1-A1E3-4071-A9CD-24880B6040FB}" type="presParOf" srcId="{2BD8A693-BB45-4C40-9EF3-02A9E6E633E9}" destId="{6C82BAC7-4CE0-4EAE-8AF8-9616ED15DB71}" srcOrd="3" destOrd="0" presId="urn:microsoft.com/office/officeart/2005/8/layout/list1"/>
    <dgm:cxn modelId="{ACF7BF77-364B-4E0C-9689-B65A2B77C123}" type="presParOf" srcId="{2BD8A693-BB45-4C40-9EF3-02A9E6E633E9}" destId="{AFFDBA3A-5D56-45B4-B199-70B49FC4CB7C}" srcOrd="4" destOrd="0" presId="urn:microsoft.com/office/officeart/2005/8/layout/list1"/>
    <dgm:cxn modelId="{D406FFD8-63F4-455C-ABEE-3C287913C745}" type="presParOf" srcId="{AFFDBA3A-5D56-45B4-B199-70B49FC4CB7C}" destId="{31F021F6-7466-4F2E-8635-3081D7253E34}" srcOrd="0" destOrd="0" presId="urn:microsoft.com/office/officeart/2005/8/layout/list1"/>
    <dgm:cxn modelId="{42C4828B-B59D-4429-927F-84CAE9951C15}" type="presParOf" srcId="{AFFDBA3A-5D56-45B4-B199-70B49FC4CB7C}" destId="{D16B509C-8F14-45A1-B7E0-AC6AA7E5E4DF}" srcOrd="1" destOrd="0" presId="urn:microsoft.com/office/officeart/2005/8/layout/list1"/>
    <dgm:cxn modelId="{9E4D5C8F-35D1-40AD-B9B1-870546E0D58F}" type="presParOf" srcId="{2BD8A693-BB45-4C40-9EF3-02A9E6E633E9}" destId="{92475731-9F4C-45F3-9937-319B3A33AAFE}" srcOrd="5" destOrd="0" presId="urn:microsoft.com/office/officeart/2005/8/layout/list1"/>
    <dgm:cxn modelId="{910B2BFC-65AE-4D1F-8755-08BB125F8EF8}" type="presParOf" srcId="{2BD8A693-BB45-4C40-9EF3-02A9E6E633E9}" destId="{5CE2585E-EB7A-46EF-867C-9118A5C95062}" srcOrd="6" destOrd="0" presId="urn:microsoft.com/office/officeart/2005/8/layout/list1"/>
    <dgm:cxn modelId="{7CAD2EAA-540B-4BA5-BC39-5AE72327A0D6}" type="presParOf" srcId="{2BD8A693-BB45-4C40-9EF3-02A9E6E633E9}" destId="{444FA71F-C8BB-4CF9-9029-5C10ABF59F24}" srcOrd="7" destOrd="0" presId="urn:microsoft.com/office/officeart/2005/8/layout/list1"/>
    <dgm:cxn modelId="{6C206722-CB0E-43F5-B909-ED66C77877AE}" type="presParOf" srcId="{2BD8A693-BB45-4C40-9EF3-02A9E6E633E9}" destId="{29D45094-AD0B-40E9-BC30-DB1857466B31}" srcOrd="8" destOrd="0" presId="urn:microsoft.com/office/officeart/2005/8/layout/list1"/>
    <dgm:cxn modelId="{1D128F8D-F546-446F-9770-5C040D3EFB30}" type="presParOf" srcId="{29D45094-AD0B-40E9-BC30-DB1857466B31}" destId="{851FB8CD-EFFF-4795-AE9C-795E57A0E420}" srcOrd="0" destOrd="0" presId="urn:microsoft.com/office/officeart/2005/8/layout/list1"/>
    <dgm:cxn modelId="{E1B70A64-6380-4BD8-86BD-01A568950481}" type="presParOf" srcId="{29D45094-AD0B-40E9-BC30-DB1857466B31}" destId="{821DC727-02B5-4473-A231-79F44BED3EF1}" srcOrd="1" destOrd="0" presId="urn:microsoft.com/office/officeart/2005/8/layout/list1"/>
    <dgm:cxn modelId="{6B1AED27-1007-4794-A724-FC5A87D8457B}" type="presParOf" srcId="{2BD8A693-BB45-4C40-9EF3-02A9E6E633E9}" destId="{5F55A038-F7D1-47A6-B1AC-6F5841214955}" srcOrd="9" destOrd="0" presId="urn:microsoft.com/office/officeart/2005/8/layout/list1"/>
    <dgm:cxn modelId="{CE29153F-E9B5-4A12-BE8D-F60C0E978CC1}" type="presParOf" srcId="{2BD8A693-BB45-4C40-9EF3-02A9E6E633E9}" destId="{BCAC6157-E16B-4835-A3B7-754B7E92ED03}" srcOrd="10" destOrd="0" presId="urn:microsoft.com/office/officeart/2005/8/layout/list1"/>
    <dgm:cxn modelId="{F00FB7C5-A098-4FFC-B985-EC33244902F4}" type="presParOf" srcId="{2BD8A693-BB45-4C40-9EF3-02A9E6E633E9}" destId="{38D728E5-0E15-439E-A020-497CB1318684}" srcOrd="11" destOrd="0" presId="urn:microsoft.com/office/officeart/2005/8/layout/list1"/>
    <dgm:cxn modelId="{CA8DA0EB-A843-4721-973C-639E4168AD0F}" type="presParOf" srcId="{2BD8A693-BB45-4C40-9EF3-02A9E6E633E9}" destId="{4879A32D-6E57-4E90-9C25-0B86F2FE0A62}" srcOrd="12" destOrd="0" presId="urn:microsoft.com/office/officeart/2005/8/layout/list1"/>
    <dgm:cxn modelId="{E2D902D8-05E7-44F0-B7C5-32A01684EC12}" type="presParOf" srcId="{4879A32D-6E57-4E90-9C25-0B86F2FE0A62}" destId="{D3266A5F-DE2F-473D-868B-5F80CCC77A7F}" srcOrd="0" destOrd="0" presId="urn:microsoft.com/office/officeart/2005/8/layout/list1"/>
    <dgm:cxn modelId="{4E5E031C-FD45-413B-903E-25DAA448DF7C}" type="presParOf" srcId="{4879A32D-6E57-4E90-9C25-0B86F2FE0A62}" destId="{BA93783E-BAE1-4DAF-A6FD-F0E999A41FBA}" srcOrd="1" destOrd="0" presId="urn:microsoft.com/office/officeart/2005/8/layout/list1"/>
    <dgm:cxn modelId="{AF06F652-E2E1-4476-A372-8718A7BB8520}" type="presParOf" srcId="{2BD8A693-BB45-4C40-9EF3-02A9E6E633E9}" destId="{EA567422-E458-43FD-99AE-90D40C69F385}" srcOrd="13" destOrd="0" presId="urn:microsoft.com/office/officeart/2005/8/layout/list1"/>
    <dgm:cxn modelId="{2120DFA3-3C01-4384-8572-3337E683EBBC}" type="presParOf" srcId="{2BD8A693-BB45-4C40-9EF3-02A9E6E633E9}" destId="{4C783F03-4115-4A3A-88D5-FF86706CF4C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73830C-137F-43F6-A87E-4033153BF1E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BCE5342F-673D-431C-B026-12BE77E261FA}">
      <dgm:prSet phldrT="[Текст]"/>
      <dgm:spPr/>
      <dgm:t>
        <a:bodyPr/>
        <a:lstStyle/>
        <a:p>
          <a:r>
            <a:rPr lang="ru-RU" dirty="0" smtClean="0"/>
            <a:t>84 ч</a:t>
          </a:r>
          <a:endParaRPr lang="ru-RU" dirty="0"/>
        </a:p>
      </dgm:t>
    </dgm:pt>
    <dgm:pt modelId="{BE873B60-0CC2-4193-A31A-5336CC77BB67}" type="parTrans" cxnId="{CE77CD5A-8A0B-47D9-8F06-1C0AB1FC412C}">
      <dgm:prSet/>
      <dgm:spPr/>
      <dgm:t>
        <a:bodyPr/>
        <a:lstStyle/>
        <a:p>
          <a:endParaRPr lang="ru-RU"/>
        </a:p>
      </dgm:t>
    </dgm:pt>
    <dgm:pt modelId="{AA62AA0F-4C43-45F5-8137-471B7223071D}" type="sibTrans" cxnId="{CE77CD5A-8A0B-47D9-8F06-1C0AB1FC412C}">
      <dgm:prSet/>
      <dgm:spPr/>
      <dgm:t>
        <a:bodyPr/>
        <a:lstStyle/>
        <a:p>
          <a:endParaRPr lang="ru-RU"/>
        </a:p>
      </dgm:t>
    </dgm:pt>
    <dgm:pt modelId="{407E163B-A422-4456-8934-E65F676BE3E5}">
      <dgm:prSet phldrT="[Текст]"/>
      <dgm:spPr/>
      <dgm:t>
        <a:bodyPr/>
        <a:lstStyle/>
        <a:p>
          <a:r>
            <a:rPr lang="ru-RU" dirty="0" smtClean="0"/>
            <a:t>98 ч.</a:t>
          </a:r>
          <a:endParaRPr lang="ru-RU" dirty="0"/>
        </a:p>
      </dgm:t>
    </dgm:pt>
    <dgm:pt modelId="{C7EF4F64-B72A-450E-8917-54F006F7C608}" type="parTrans" cxnId="{E3583202-C8BB-4FC8-B380-5AF148C153A7}">
      <dgm:prSet/>
      <dgm:spPr/>
      <dgm:t>
        <a:bodyPr/>
        <a:lstStyle/>
        <a:p>
          <a:endParaRPr lang="ru-RU"/>
        </a:p>
      </dgm:t>
    </dgm:pt>
    <dgm:pt modelId="{3BD0B4FE-7CF2-4EA0-B5D5-5BB415D4A419}" type="sibTrans" cxnId="{E3583202-C8BB-4FC8-B380-5AF148C153A7}">
      <dgm:prSet/>
      <dgm:spPr/>
      <dgm:t>
        <a:bodyPr/>
        <a:lstStyle/>
        <a:p>
          <a:endParaRPr lang="ru-RU"/>
        </a:p>
      </dgm:t>
    </dgm:pt>
    <dgm:pt modelId="{7D3E2071-9E94-4A6E-8C63-E2832BECBC1F}" type="pres">
      <dgm:prSet presAssocID="{BA73830C-137F-43F6-A87E-4033153BF1E5}" presName="Name0" presStyleCnt="0">
        <dgm:presLayoutVars>
          <dgm:dir/>
          <dgm:animLvl val="lvl"/>
          <dgm:resizeHandles val="exact"/>
        </dgm:presLayoutVars>
      </dgm:prSet>
      <dgm:spPr/>
    </dgm:pt>
    <dgm:pt modelId="{58B517B4-A1DF-4D84-BD59-23585665C859}" type="pres">
      <dgm:prSet presAssocID="{BCE5342F-673D-431C-B026-12BE77E261FA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F58B6-73AA-49FF-9258-6A9D317AAFA2}" type="pres">
      <dgm:prSet presAssocID="{AA62AA0F-4C43-45F5-8137-471B7223071D}" presName="parTxOnlySpace" presStyleCnt="0"/>
      <dgm:spPr/>
    </dgm:pt>
    <dgm:pt modelId="{63FA6D7D-2FE1-48A1-96EE-8DBEC8B12AA8}" type="pres">
      <dgm:prSet presAssocID="{407E163B-A422-4456-8934-E65F676BE3E5}" presName="parTxOnly" presStyleLbl="node1" presStyleIdx="1" presStyleCnt="2" custLinFactNeighborX="1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10C468-27F9-4A41-99D6-FF8EC0E74699}" type="presOf" srcId="{BA73830C-137F-43F6-A87E-4033153BF1E5}" destId="{7D3E2071-9E94-4A6E-8C63-E2832BECBC1F}" srcOrd="0" destOrd="0" presId="urn:microsoft.com/office/officeart/2005/8/layout/chevron1"/>
    <dgm:cxn modelId="{DC4B6987-B31F-41FB-91FA-37B07E9CA028}" type="presOf" srcId="{407E163B-A422-4456-8934-E65F676BE3E5}" destId="{63FA6D7D-2FE1-48A1-96EE-8DBEC8B12AA8}" srcOrd="0" destOrd="0" presId="urn:microsoft.com/office/officeart/2005/8/layout/chevron1"/>
    <dgm:cxn modelId="{CE77CD5A-8A0B-47D9-8F06-1C0AB1FC412C}" srcId="{BA73830C-137F-43F6-A87E-4033153BF1E5}" destId="{BCE5342F-673D-431C-B026-12BE77E261FA}" srcOrd="0" destOrd="0" parTransId="{BE873B60-0CC2-4193-A31A-5336CC77BB67}" sibTransId="{AA62AA0F-4C43-45F5-8137-471B7223071D}"/>
    <dgm:cxn modelId="{E3583202-C8BB-4FC8-B380-5AF148C153A7}" srcId="{BA73830C-137F-43F6-A87E-4033153BF1E5}" destId="{407E163B-A422-4456-8934-E65F676BE3E5}" srcOrd="1" destOrd="0" parTransId="{C7EF4F64-B72A-450E-8917-54F006F7C608}" sibTransId="{3BD0B4FE-7CF2-4EA0-B5D5-5BB415D4A419}"/>
    <dgm:cxn modelId="{56DC0BF1-6DA9-4052-8100-04DCBFB16877}" type="presOf" srcId="{BCE5342F-673D-431C-B026-12BE77E261FA}" destId="{58B517B4-A1DF-4D84-BD59-23585665C859}" srcOrd="0" destOrd="0" presId="urn:microsoft.com/office/officeart/2005/8/layout/chevron1"/>
    <dgm:cxn modelId="{C88EC313-4BE5-4756-A999-EEF268274430}" type="presParOf" srcId="{7D3E2071-9E94-4A6E-8C63-E2832BECBC1F}" destId="{58B517B4-A1DF-4D84-BD59-23585665C859}" srcOrd="0" destOrd="0" presId="urn:microsoft.com/office/officeart/2005/8/layout/chevron1"/>
    <dgm:cxn modelId="{35BB7CC7-7AD8-4045-8CED-2BCC5B399880}" type="presParOf" srcId="{7D3E2071-9E94-4A6E-8C63-E2832BECBC1F}" destId="{38FF58B6-73AA-49FF-9258-6A9D317AAFA2}" srcOrd="1" destOrd="0" presId="urn:microsoft.com/office/officeart/2005/8/layout/chevron1"/>
    <dgm:cxn modelId="{B8EB9C5E-4D74-42E7-B3DD-2DAC4C478A40}" type="presParOf" srcId="{7D3E2071-9E94-4A6E-8C63-E2832BECBC1F}" destId="{63FA6D7D-2FE1-48A1-96EE-8DBEC8B12AA8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EA9C2C2-8708-4681-A0B3-794844D20440}" type="doc">
      <dgm:prSet loTypeId="urn:microsoft.com/office/officeart/2005/8/layout/target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EE2C5F3-F21D-4EAB-89A5-F8FC72F6021D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1800" dirty="0" smtClean="0"/>
            <a:t>подготовки ребенка к трудовой жизни </a:t>
          </a:r>
          <a:endParaRPr lang="ru-RU" sz="1800" dirty="0"/>
        </a:p>
      </dgm:t>
    </dgm:pt>
    <dgm:pt modelId="{76775A09-8684-4501-9559-5F1D61127433}" type="parTrans" cxnId="{2F78A1B4-46E4-48E9-B0AB-C40EE5EB12FD}">
      <dgm:prSet/>
      <dgm:spPr/>
      <dgm:t>
        <a:bodyPr/>
        <a:lstStyle/>
        <a:p>
          <a:endParaRPr lang="ru-RU"/>
        </a:p>
      </dgm:t>
    </dgm:pt>
    <dgm:pt modelId="{56514284-26BE-4565-888C-17159923951A}" type="sibTrans" cxnId="{2F78A1B4-46E4-48E9-B0AB-C40EE5EB12FD}">
      <dgm:prSet/>
      <dgm:spPr/>
      <dgm:t>
        <a:bodyPr/>
        <a:lstStyle/>
        <a:p>
          <a:endParaRPr lang="ru-RU"/>
        </a:p>
      </dgm:t>
    </dgm:pt>
    <dgm:pt modelId="{5E1EF481-184A-4276-BB6F-78792D707351}">
      <dgm:prSet phldrT="[Текст]"/>
      <dgm:spPr/>
      <dgm:t>
        <a:bodyPr/>
        <a:lstStyle/>
        <a:p>
          <a:r>
            <a:rPr lang="ru-RU" dirty="0" smtClean="0"/>
            <a:t>Добавлены и расширены темы  по профориентации в каждом модуле.</a:t>
          </a:r>
          <a:endParaRPr lang="ru-RU" dirty="0"/>
        </a:p>
      </dgm:t>
    </dgm:pt>
    <dgm:pt modelId="{68BCF8A3-E36F-4C62-8FE5-8977415DC8DA}" type="parTrans" cxnId="{44C635F4-5922-4100-88AB-E0C62634974D}">
      <dgm:prSet/>
      <dgm:spPr/>
      <dgm:t>
        <a:bodyPr/>
        <a:lstStyle/>
        <a:p>
          <a:endParaRPr lang="ru-RU"/>
        </a:p>
      </dgm:t>
    </dgm:pt>
    <dgm:pt modelId="{3BBCA1CE-662E-494B-9F3E-B025FD3D1D98}" type="sibTrans" cxnId="{44C635F4-5922-4100-88AB-E0C62634974D}">
      <dgm:prSet/>
      <dgm:spPr/>
      <dgm:t>
        <a:bodyPr/>
        <a:lstStyle/>
        <a:p>
          <a:endParaRPr lang="ru-RU"/>
        </a:p>
      </dgm:t>
    </dgm:pt>
    <dgm:pt modelId="{EC9FED83-2D20-419A-96C3-5986A1FAE827}">
      <dgm:prSet phldrT="[Текст]"/>
      <dgm:spPr/>
      <dgm:t>
        <a:bodyPr/>
        <a:lstStyle/>
        <a:p>
          <a:r>
            <a:rPr lang="ru-RU" dirty="0" smtClean="0"/>
            <a:t>подготовки к самостоятельной жизни в семье и обществе  </a:t>
          </a:r>
          <a:endParaRPr lang="ru-RU" dirty="0"/>
        </a:p>
      </dgm:t>
    </dgm:pt>
    <dgm:pt modelId="{AD0AA833-06B5-46B0-AEA4-D8FF5F9E3A5A}" type="parTrans" cxnId="{3D72BA08-D228-4C75-BB92-EDC492F9E6D7}">
      <dgm:prSet/>
      <dgm:spPr/>
      <dgm:t>
        <a:bodyPr/>
        <a:lstStyle/>
        <a:p>
          <a:endParaRPr lang="ru-RU"/>
        </a:p>
      </dgm:t>
    </dgm:pt>
    <dgm:pt modelId="{B3C9F7C7-A787-4FB0-9F87-605A48A0942E}" type="sibTrans" cxnId="{3D72BA08-D228-4C75-BB92-EDC492F9E6D7}">
      <dgm:prSet/>
      <dgm:spPr/>
      <dgm:t>
        <a:bodyPr/>
        <a:lstStyle/>
        <a:p>
          <a:endParaRPr lang="ru-RU"/>
        </a:p>
      </dgm:t>
    </dgm:pt>
    <dgm:pt modelId="{1D944ACA-4A40-401C-8D4C-1DD508C8EC95}">
      <dgm:prSet phldrT="[Текст]"/>
      <dgm:spPr/>
      <dgm:t>
        <a:bodyPr/>
        <a:lstStyle/>
        <a:p>
          <a:r>
            <a:rPr lang="ru-RU" dirty="0" smtClean="0"/>
            <a:t>темы по обработке древесины, металла, синтетических материалов, текстильных материалов, пищевых продуктов.</a:t>
          </a:r>
          <a:endParaRPr lang="ru-RU" dirty="0"/>
        </a:p>
      </dgm:t>
    </dgm:pt>
    <dgm:pt modelId="{A12279F4-3A75-4026-9DD5-FA4765194236}" type="parTrans" cxnId="{F387C691-5911-435D-B0A0-C2C1E348B540}">
      <dgm:prSet/>
      <dgm:spPr/>
      <dgm:t>
        <a:bodyPr/>
        <a:lstStyle/>
        <a:p>
          <a:endParaRPr lang="ru-RU"/>
        </a:p>
      </dgm:t>
    </dgm:pt>
    <dgm:pt modelId="{906135DD-EB73-44C5-ADA8-FD08E3ED5F08}" type="sibTrans" cxnId="{F387C691-5911-435D-B0A0-C2C1E348B540}">
      <dgm:prSet/>
      <dgm:spPr/>
      <dgm:t>
        <a:bodyPr/>
        <a:lstStyle/>
        <a:p>
          <a:endParaRPr lang="ru-RU"/>
        </a:p>
      </dgm:t>
    </dgm:pt>
    <dgm:pt modelId="{5047EB5F-616D-4922-91DB-1015E2BB6D14}">
      <dgm:prSet phldrT="[Текст]"/>
      <dgm:spPr/>
      <dgm:t>
        <a:bodyPr/>
        <a:lstStyle/>
        <a:p>
          <a:r>
            <a:rPr lang="ru-RU" dirty="0" smtClean="0"/>
            <a:t>Содержание модуля «Робототехника»</a:t>
          </a:r>
          <a:endParaRPr lang="ru-RU" dirty="0"/>
        </a:p>
      </dgm:t>
    </dgm:pt>
    <dgm:pt modelId="{81550F31-ADFE-4AFE-8FF6-3418CEBAC7F7}" type="parTrans" cxnId="{C3B89FBE-4D64-4037-AEB1-D7A2021406F1}">
      <dgm:prSet/>
      <dgm:spPr/>
      <dgm:t>
        <a:bodyPr/>
        <a:lstStyle/>
        <a:p>
          <a:endParaRPr lang="ru-RU"/>
        </a:p>
      </dgm:t>
    </dgm:pt>
    <dgm:pt modelId="{676CF335-1392-4AEC-B16B-3A76D7A2A579}" type="sibTrans" cxnId="{C3B89FBE-4D64-4037-AEB1-D7A2021406F1}">
      <dgm:prSet/>
      <dgm:spPr/>
      <dgm:t>
        <a:bodyPr/>
        <a:lstStyle/>
        <a:p>
          <a:endParaRPr lang="ru-RU"/>
        </a:p>
      </dgm:t>
    </dgm:pt>
    <dgm:pt modelId="{348C6E6E-FE7C-4669-8CD1-C64A31B990A8}">
      <dgm:prSet phldrT="[Текст]"/>
      <dgm:spPr/>
      <dgm:t>
        <a:bodyPr/>
        <a:lstStyle/>
        <a:p>
          <a:r>
            <a:rPr lang="ru-RU" dirty="0" smtClean="0"/>
            <a:t>7, 8, 9 классах дополнено темами по изучению беспилотных авиационных систем, их конструированию, программированию, пилотированию.</a:t>
          </a:r>
          <a:endParaRPr lang="ru-RU" dirty="0"/>
        </a:p>
      </dgm:t>
    </dgm:pt>
    <dgm:pt modelId="{F32CE6D9-F8C8-4BBB-8394-911CC0C3692B}" type="parTrans" cxnId="{BF9EE2AE-87B3-4881-B3F2-B99CED565482}">
      <dgm:prSet/>
      <dgm:spPr/>
      <dgm:t>
        <a:bodyPr/>
        <a:lstStyle/>
        <a:p>
          <a:endParaRPr lang="ru-RU"/>
        </a:p>
      </dgm:t>
    </dgm:pt>
    <dgm:pt modelId="{5729E644-7BDC-4B3F-A6A6-A7484EF1E3F6}" type="sibTrans" cxnId="{BF9EE2AE-87B3-4881-B3F2-B99CED565482}">
      <dgm:prSet/>
      <dgm:spPr/>
      <dgm:t>
        <a:bodyPr/>
        <a:lstStyle/>
        <a:p>
          <a:endParaRPr lang="ru-RU"/>
        </a:p>
      </dgm:t>
    </dgm:pt>
    <dgm:pt modelId="{2921A927-C461-4B1F-9AF3-94776AD2E2F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подготовка к жизни и труду в мире цифровых технологий</a:t>
          </a:r>
          <a:endParaRPr lang="ru-RU" dirty="0"/>
        </a:p>
      </dgm:t>
    </dgm:pt>
    <dgm:pt modelId="{1BB0815E-2BF1-4978-B152-70F7745F67C5}" type="parTrans" cxnId="{525DB543-4B45-41A6-916A-AC6E6BE66591}">
      <dgm:prSet/>
      <dgm:spPr/>
      <dgm:t>
        <a:bodyPr/>
        <a:lstStyle/>
        <a:p>
          <a:endParaRPr lang="ru-RU"/>
        </a:p>
      </dgm:t>
    </dgm:pt>
    <dgm:pt modelId="{BA690E44-CC59-4895-AD7E-25D311C604CB}" type="sibTrans" cxnId="{525DB543-4B45-41A6-916A-AC6E6BE66591}">
      <dgm:prSet/>
      <dgm:spPr/>
      <dgm:t>
        <a:bodyPr/>
        <a:lstStyle/>
        <a:p>
          <a:endParaRPr lang="ru-RU"/>
        </a:p>
      </dgm:t>
    </dgm:pt>
    <dgm:pt modelId="{6F08877A-4CB2-49C8-9F67-E426FC6AE6D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сформируются навыки работы в IT-сфере, интерес к профессиям инженерной  и технической направленности. 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62C0B10-650C-4A7A-AE55-9D93B61F2BF4}" type="parTrans" cxnId="{4CB0AC56-8EEE-4411-B4CC-BA5BE799EF43}">
      <dgm:prSet/>
      <dgm:spPr/>
      <dgm:t>
        <a:bodyPr/>
        <a:lstStyle/>
        <a:p>
          <a:endParaRPr lang="ru-RU"/>
        </a:p>
      </dgm:t>
    </dgm:pt>
    <dgm:pt modelId="{08CA976E-492D-4BC0-ADF1-412CA185CC51}" type="sibTrans" cxnId="{4CB0AC56-8EEE-4411-B4CC-BA5BE799EF43}">
      <dgm:prSet/>
      <dgm:spPr/>
      <dgm:t>
        <a:bodyPr/>
        <a:lstStyle/>
        <a:p>
          <a:endParaRPr lang="ru-RU"/>
        </a:p>
      </dgm:t>
    </dgm:pt>
    <dgm:pt modelId="{4B6D6549-9BAD-4696-83A7-2C43DDE37374}" type="pres">
      <dgm:prSet presAssocID="{7EA9C2C2-8708-4681-A0B3-794844D2044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C3EB55-9062-4ACD-8C5D-49B080F5D9A5}" type="pres">
      <dgm:prSet presAssocID="{0EE2C5F3-F21D-4EAB-89A5-F8FC72F6021D}" presName="circle1" presStyleLbl="node1" presStyleIdx="0" presStyleCnt="4" custScaleX="100000"/>
      <dgm:spPr/>
    </dgm:pt>
    <dgm:pt modelId="{0C1CBD75-A08E-46AE-A7DD-A7FE9CC32AC5}" type="pres">
      <dgm:prSet presAssocID="{0EE2C5F3-F21D-4EAB-89A5-F8FC72F6021D}" presName="space" presStyleCnt="0"/>
      <dgm:spPr/>
    </dgm:pt>
    <dgm:pt modelId="{B3528E67-AF52-4FAE-8C8C-5F05CB286428}" type="pres">
      <dgm:prSet presAssocID="{0EE2C5F3-F21D-4EAB-89A5-F8FC72F6021D}" presName="rect1" presStyleLbl="alignAcc1" presStyleIdx="0" presStyleCnt="4"/>
      <dgm:spPr/>
      <dgm:t>
        <a:bodyPr/>
        <a:lstStyle/>
        <a:p>
          <a:endParaRPr lang="ru-RU"/>
        </a:p>
      </dgm:t>
    </dgm:pt>
    <dgm:pt modelId="{63A9D028-DF12-4A83-BE2C-9FB2F0B8E9F1}" type="pres">
      <dgm:prSet presAssocID="{EC9FED83-2D20-419A-96C3-5986A1FAE827}" presName="vertSpace2" presStyleLbl="node1" presStyleIdx="0" presStyleCnt="4"/>
      <dgm:spPr/>
    </dgm:pt>
    <dgm:pt modelId="{9AB54067-DE16-47C2-AE83-976C15B069AC}" type="pres">
      <dgm:prSet presAssocID="{EC9FED83-2D20-419A-96C3-5986A1FAE827}" presName="circle2" presStyleLbl="node1" presStyleIdx="1" presStyleCnt="4" custScaleX="105710"/>
      <dgm:spPr/>
    </dgm:pt>
    <dgm:pt modelId="{79610486-E511-4FA5-BF8C-0CBC529B0D60}" type="pres">
      <dgm:prSet presAssocID="{EC9FED83-2D20-419A-96C3-5986A1FAE827}" presName="rect2" presStyleLbl="alignAcc1" presStyleIdx="1" presStyleCnt="4"/>
      <dgm:spPr/>
      <dgm:t>
        <a:bodyPr/>
        <a:lstStyle/>
        <a:p>
          <a:endParaRPr lang="ru-RU"/>
        </a:p>
      </dgm:t>
    </dgm:pt>
    <dgm:pt modelId="{61F2ED26-E6A3-4EB5-99E1-14BEA05086E6}" type="pres">
      <dgm:prSet presAssocID="{2921A927-C461-4B1F-9AF3-94776AD2E2F6}" presName="vertSpace3" presStyleLbl="node1" presStyleIdx="1" presStyleCnt="4"/>
      <dgm:spPr/>
    </dgm:pt>
    <dgm:pt modelId="{071F1BFC-A235-4107-9CDC-D16CC4E547EB}" type="pres">
      <dgm:prSet presAssocID="{2921A927-C461-4B1F-9AF3-94776AD2E2F6}" presName="circle3" presStyleLbl="node1" presStyleIdx="2" presStyleCnt="4" custScaleX="111933"/>
      <dgm:spPr/>
    </dgm:pt>
    <dgm:pt modelId="{3E20E79F-4BB8-4163-BBA2-2F0438E1E75A}" type="pres">
      <dgm:prSet presAssocID="{2921A927-C461-4B1F-9AF3-94776AD2E2F6}" presName="rect3" presStyleLbl="alignAcc1" presStyleIdx="2" presStyleCnt="4"/>
      <dgm:spPr/>
      <dgm:t>
        <a:bodyPr/>
        <a:lstStyle/>
        <a:p>
          <a:endParaRPr lang="ru-RU"/>
        </a:p>
      </dgm:t>
    </dgm:pt>
    <dgm:pt modelId="{8AC6ABE7-419D-4510-8AC0-4F740C0762D1}" type="pres">
      <dgm:prSet presAssocID="{5047EB5F-616D-4922-91DB-1015E2BB6D14}" presName="vertSpace4" presStyleLbl="node1" presStyleIdx="2" presStyleCnt="4"/>
      <dgm:spPr/>
    </dgm:pt>
    <dgm:pt modelId="{7758F87A-BCA4-492F-A862-D7F170EE6A4A}" type="pres">
      <dgm:prSet presAssocID="{5047EB5F-616D-4922-91DB-1015E2BB6D14}" presName="circle4" presStyleLbl="node1" presStyleIdx="3" presStyleCnt="4"/>
      <dgm:spPr/>
    </dgm:pt>
    <dgm:pt modelId="{9B807EAC-3945-46D6-A39D-11F8FBE20DD2}" type="pres">
      <dgm:prSet presAssocID="{5047EB5F-616D-4922-91DB-1015E2BB6D14}" presName="rect4" presStyleLbl="alignAcc1" presStyleIdx="3" presStyleCnt="4"/>
      <dgm:spPr/>
      <dgm:t>
        <a:bodyPr/>
        <a:lstStyle/>
        <a:p>
          <a:endParaRPr lang="ru-RU"/>
        </a:p>
      </dgm:t>
    </dgm:pt>
    <dgm:pt modelId="{8536D923-67CD-41CD-A24C-5E098A3A30F6}" type="pres">
      <dgm:prSet presAssocID="{0EE2C5F3-F21D-4EAB-89A5-F8FC72F6021D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B59BA-0843-4F48-A4FC-1272019EA489}" type="pres">
      <dgm:prSet presAssocID="{0EE2C5F3-F21D-4EAB-89A5-F8FC72F6021D}" presName="rect1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B3390-BF23-44EC-893A-A3A87F715321}" type="pres">
      <dgm:prSet presAssocID="{EC9FED83-2D20-419A-96C3-5986A1FAE827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48A16-30A0-4E53-8972-2B37B5EB60D8}" type="pres">
      <dgm:prSet presAssocID="{EC9FED83-2D20-419A-96C3-5986A1FAE827}" presName="rect2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C433D-082A-4527-9F3D-C445234A9206}" type="pres">
      <dgm:prSet presAssocID="{2921A927-C461-4B1F-9AF3-94776AD2E2F6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8DC77-B75B-478E-B9EA-19AB9603DF42}" type="pres">
      <dgm:prSet presAssocID="{2921A927-C461-4B1F-9AF3-94776AD2E2F6}" presName="rect3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6C13C-E1E3-45FA-A83C-09488EEB89C6}" type="pres">
      <dgm:prSet presAssocID="{5047EB5F-616D-4922-91DB-1015E2BB6D14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BC92C4-6B6C-49FD-B0B0-D3E7264D8CC5}" type="pres">
      <dgm:prSet presAssocID="{5047EB5F-616D-4922-91DB-1015E2BB6D14}" presName="rect4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9EE2AE-87B3-4881-B3F2-B99CED565482}" srcId="{5047EB5F-616D-4922-91DB-1015E2BB6D14}" destId="{348C6E6E-FE7C-4669-8CD1-C64A31B990A8}" srcOrd="0" destOrd="0" parTransId="{F32CE6D9-F8C8-4BBB-8394-911CC0C3692B}" sibTransId="{5729E644-7BDC-4B3F-A6A6-A7484EF1E3F6}"/>
    <dgm:cxn modelId="{C3B89FBE-4D64-4037-AEB1-D7A2021406F1}" srcId="{7EA9C2C2-8708-4681-A0B3-794844D20440}" destId="{5047EB5F-616D-4922-91DB-1015E2BB6D14}" srcOrd="3" destOrd="0" parTransId="{81550F31-ADFE-4AFE-8FF6-3418CEBAC7F7}" sibTransId="{676CF335-1392-4AEC-B16B-3A76D7A2A579}"/>
    <dgm:cxn modelId="{F387C691-5911-435D-B0A0-C2C1E348B540}" srcId="{EC9FED83-2D20-419A-96C3-5986A1FAE827}" destId="{1D944ACA-4A40-401C-8D4C-1DD508C8EC95}" srcOrd="0" destOrd="0" parTransId="{A12279F4-3A75-4026-9DD5-FA4765194236}" sibTransId="{906135DD-EB73-44C5-ADA8-FD08E3ED5F08}"/>
    <dgm:cxn modelId="{F98CEDED-4528-4E78-8FEE-0DC83CB0FC17}" type="presOf" srcId="{7EA9C2C2-8708-4681-A0B3-794844D20440}" destId="{4B6D6549-9BAD-4696-83A7-2C43DDE37374}" srcOrd="0" destOrd="0" presId="urn:microsoft.com/office/officeart/2005/8/layout/target3"/>
    <dgm:cxn modelId="{03D7F36A-CB0A-4C86-A062-DB60EBA20B29}" type="presOf" srcId="{348C6E6E-FE7C-4669-8CD1-C64A31B990A8}" destId="{4BBC92C4-6B6C-49FD-B0B0-D3E7264D8CC5}" srcOrd="0" destOrd="0" presId="urn:microsoft.com/office/officeart/2005/8/layout/target3"/>
    <dgm:cxn modelId="{34DFCBAE-ACF8-4A46-947C-287BEE4EB843}" type="presOf" srcId="{0EE2C5F3-F21D-4EAB-89A5-F8FC72F6021D}" destId="{8536D923-67CD-41CD-A24C-5E098A3A30F6}" srcOrd="1" destOrd="0" presId="urn:microsoft.com/office/officeart/2005/8/layout/target3"/>
    <dgm:cxn modelId="{D960C33E-63F5-41FF-857E-5CE5D3B7A206}" type="presOf" srcId="{5E1EF481-184A-4276-BB6F-78792D707351}" destId="{11AB59BA-0843-4F48-A4FC-1272019EA489}" srcOrd="0" destOrd="0" presId="urn:microsoft.com/office/officeart/2005/8/layout/target3"/>
    <dgm:cxn modelId="{3D72BA08-D228-4C75-BB92-EDC492F9E6D7}" srcId="{7EA9C2C2-8708-4681-A0B3-794844D20440}" destId="{EC9FED83-2D20-419A-96C3-5986A1FAE827}" srcOrd="1" destOrd="0" parTransId="{AD0AA833-06B5-46B0-AEA4-D8FF5F9E3A5A}" sibTransId="{B3C9F7C7-A787-4FB0-9F87-605A48A0942E}"/>
    <dgm:cxn modelId="{44C635F4-5922-4100-88AB-E0C62634974D}" srcId="{0EE2C5F3-F21D-4EAB-89A5-F8FC72F6021D}" destId="{5E1EF481-184A-4276-BB6F-78792D707351}" srcOrd="0" destOrd="0" parTransId="{68BCF8A3-E36F-4C62-8FE5-8977415DC8DA}" sibTransId="{3BBCA1CE-662E-494B-9F3E-B025FD3D1D98}"/>
    <dgm:cxn modelId="{7FA7E047-7AE9-4312-BD53-4F1E83979F37}" type="presOf" srcId="{1D944ACA-4A40-401C-8D4C-1DD508C8EC95}" destId="{05248A16-30A0-4E53-8972-2B37B5EB60D8}" srcOrd="0" destOrd="0" presId="urn:microsoft.com/office/officeart/2005/8/layout/target3"/>
    <dgm:cxn modelId="{525DB543-4B45-41A6-916A-AC6E6BE66591}" srcId="{7EA9C2C2-8708-4681-A0B3-794844D20440}" destId="{2921A927-C461-4B1F-9AF3-94776AD2E2F6}" srcOrd="2" destOrd="0" parTransId="{1BB0815E-2BF1-4978-B152-70F7745F67C5}" sibTransId="{BA690E44-CC59-4895-AD7E-25D311C604CB}"/>
    <dgm:cxn modelId="{B4B81F87-BFB3-4121-B011-824CBA03A89A}" type="presOf" srcId="{2921A927-C461-4B1F-9AF3-94776AD2E2F6}" destId="{3E20E79F-4BB8-4163-BBA2-2F0438E1E75A}" srcOrd="0" destOrd="0" presId="urn:microsoft.com/office/officeart/2005/8/layout/target3"/>
    <dgm:cxn modelId="{2F78A1B4-46E4-48E9-B0AB-C40EE5EB12FD}" srcId="{7EA9C2C2-8708-4681-A0B3-794844D20440}" destId="{0EE2C5F3-F21D-4EAB-89A5-F8FC72F6021D}" srcOrd="0" destOrd="0" parTransId="{76775A09-8684-4501-9559-5F1D61127433}" sibTransId="{56514284-26BE-4565-888C-17159923951A}"/>
    <dgm:cxn modelId="{4DCB91E6-CF65-40DE-8747-617670F10D5D}" type="presOf" srcId="{5047EB5F-616D-4922-91DB-1015E2BB6D14}" destId="{36D6C13C-E1E3-45FA-A83C-09488EEB89C6}" srcOrd="1" destOrd="0" presId="urn:microsoft.com/office/officeart/2005/8/layout/target3"/>
    <dgm:cxn modelId="{D7AF892C-2067-46CE-8B71-01CC8B7386BD}" type="presOf" srcId="{2921A927-C461-4B1F-9AF3-94776AD2E2F6}" destId="{4D9C433D-082A-4527-9F3D-C445234A9206}" srcOrd="1" destOrd="0" presId="urn:microsoft.com/office/officeart/2005/8/layout/target3"/>
    <dgm:cxn modelId="{81DA1795-4457-42E9-87A8-BC2B2840E227}" type="presOf" srcId="{EC9FED83-2D20-419A-96C3-5986A1FAE827}" destId="{EE6B3390-BF23-44EC-893A-A3A87F715321}" srcOrd="1" destOrd="0" presId="urn:microsoft.com/office/officeart/2005/8/layout/target3"/>
    <dgm:cxn modelId="{BCFCE53D-EF3E-4563-ABCE-A36D76D12145}" type="presOf" srcId="{0EE2C5F3-F21D-4EAB-89A5-F8FC72F6021D}" destId="{B3528E67-AF52-4FAE-8C8C-5F05CB286428}" srcOrd="0" destOrd="0" presId="urn:microsoft.com/office/officeart/2005/8/layout/target3"/>
    <dgm:cxn modelId="{72A12260-E263-4A3D-9096-CD6EEC205517}" type="presOf" srcId="{6F08877A-4CB2-49C8-9F67-E426FC6AE6D4}" destId="{3C78DC77-B75B-478E-B9EA-19AB9603DF42}" srcOrd="0" destOrd="0" presId="urn:microsoft.com/office/officeart/2005/8/layout/target3"/>
    <dgm:cxn modelId="{4CB0AC56-8EEE-4411-B4CC-BA5BE799EF43}" srcId="{2921A927-C461-4B1F-9AF3-94776AD2E2F6}" destId="{6F08877A-4CB2-49C8-9F67-E426FC6AE6D4}" srcOrd="0" destOrd="0" parTransId="{662C0B10-650C-4A7A-AE55-9D93B61F2BF4}" sibTransId="{08CA976E-492D-4BC0-ADF1-412CA185CC51}"/>
    <dgm:cxn modelId="{F9F6D7CE-A5D3-44F8-8554-37BB51104CB7}" type="presOf" srcId="{5047EB5F-616D-4922-91DB-1015E2BB6D14}" destId="{9B807EAC-3945-46D6-A39D-11F8FBE20DD2}" srcOrd="0" destOrd="0" presId="urn:microsoft.com/office/officeart/2005/8/layout/target3"/>
    <dgm:cxn modelId="{7C3D7981-B352-4EA6-AB24-EA8C87159F83}" type="presOf" srcId="{EC9FED83-2D20-419A-96C3-5986A1FAE827}" destId="{79610486-E511-4FA5-BF8C-0CBC529B0D60}" srcOrd="0" destOrd="0" presId="urn:microsoft.com/office/officeart/2005/8/layout/target3"/>
    <dgm:cxn modelId="{0D24E366-5ECB-4558-AF92-8900B4DF7096}" type="presParOf" srcId="{4B6D6549-9BAD-4696-83A7-2C43DDE37374}" destId="{BBC3EB55-9062-4ACD-8C5D-49B080F5D9A5}" srcOrd="0" destOrd="0" presId="urn:microsoft.com/office/officeart/2005/8/layout/target3"/>
    <dgm:cxn modelId="{B08FF3E6-7038-407A-8C0C-BC7A26672B2B}" type="presParOf" srcId="{4B6D6549-9BAD-4696-83A7-2C43DDE37374}" destId="{0C1CBD75-A08E-46AE-A7DD-A7FE9CC32AC5}" srcOrd="1" destOrd="0" presId="urn:microsoft.com/office/officeart/2005/8/layout/target3"/>
    <dgm:cxn modelId="{FE24D27E-8399-4ED6-BF3D-F57B48C877F2}" type="presParOf" srcId="{4B6D6549-9BAD-4696-83A7-2C43DDE37374}" destId="{B3528E67-AF52-4FAE-8C8C-5F05CB286428}" srcOrd="2" destOrd="0" presId="urn:microsoft.com/office/officeart/2005/8/layout/target3"/>
    <dgm:cxn modelId="{C287E480-C867-401D-98AD-805A19E78C47}" type="presParOf" srcId="{4B6D6549-9BAD-4696-83A7-2C43DDE37374}" destId="{63A9D028-DF12-4A83-BE2C-9FB2F0B8E9F1}" srcOrd="3" destOrd="0" presId="urn:microsoft.com/office/officeart/2005/8/layout/target3"/>
    <dgm:cxn modelId="{6B2E0F05-2FFF-44CC-984E-A9C0A2FA19C6}" type="presParOf" srcId="{4B6D6549-9BAD-4696-83A7-2C43DDE37374}" destId="{9AB54067-DE16-47C2-AE83-976C15B069AC}" srcOrd="4" destOrd="0" presId="urn:microsoft.com/office/officeart/2005/8/layout/target3"/>
    <dgm:cxn modelId="{73D52DAC-89BF-4602-A83C-8A04AF3176BD}" type="presParOf" srcId="{4B6D6549-9BAD-4696-83A7-2C43DDE37374}" destId="{79610486-E511-4FA5-BF8C-0CBC529B0D60}" srcOrd="5" destOrd="0" presId="urn:microsoft.com/office/officeart/2005/8/layout/target3"/>
    <dgm:cxn modelId="{D0EB2251-68B7-4E43-A7B1-D86707911125}" type="presParOf" srcId="{4B6D6549-9BAD-4696-83A7-2C43DDE37374}" destId="{61F2ED26-E6A3-4EB5-99E1-14BEA05086E6}" srcOrd="6" destOrd="0" presId="urn:microsoft.com/office/officeart/2005/8/layout/target3"/>
    <dgm:cxn modelId="{D236B326-3533-4918-92BE-27CE14DC4B7E}" type="presParOf" srcId="{4B6D6549-9BAD-4696-83A7-2C43DDE37374}" destId="{071F1BFC-A235-4107-9CDC-D16CC4E547EB}" srcOrd="7" destOrd="0" presId="urn:microsoft.com/office/officeart/2005/8/layout/target3"/>
    <dgm:cxn modelId="{638C3567-83C6-49DB-988C-7CD610071719}" type="presParOf" srcId="{4B6D6549-9BAD-4696-83A7-2C43DDE37374}" destId="{3E20E79F-4BB8-4163-BBA2-2F0438E1E75A}" srcOrd="8" destOrd="0" presId="urn:microsoft.com/office/officeart/2005/8/layout/target3"/>
    <dgm:cxn modelId="{0E67DD1C-399F-4A6D-B1ED-91B003D38A6A}" type="presParOf" srcId="{4B6D6549-9BAD-4696-83A7-2C43DDE37374}" destId="{8AC6ABE7-419D-4510-8AC0-4F740C0762D1}" srcOrd="9" destOrd="0" presId="urn:microsoft.com/office/officeart/2005/8/layout/target3"/>
    <dgm:cxn modelId="{249D6047-FB60-468D-873B-2D09EE0630B0}" type="presParOf" srcId="{4B6D6549-9BAD-4696-83A7-2C43DDE37374}" destId="{7758F87A-BCA4-492F-A862-D7F170EE6A4A}" srcOrd="10" destOrd="0" presId="urn:microsoft.com/office/officeart/2005/8/layout/target3"/>
    <dgm:cxn modelId="{665CD343-059C-49BD-88BC-A64719279ED7}" type="presParOf" srcId="{4B6D6549-9BAD-4696-83A7-2C43DDE37374}" destId="{9B807EAC-3945-46D6-A39D-11F8FBE20DD2}" srcOrd="11" destOrd="0" presId="urn:microsoft.com/office/officeart/2005/8/layout/target3"/>
    <dgm:cxn modelId="{F581F52A-6DDE-4027-ACC7-D2F35DA7435A}" type="presParOf" srcId="{4B6D6549-9BAD-4696-83A7-2C43DDE37374}" destId="{8536D923-67CD-41CD-A24C-5E098A3A30F6}" srcOrd="12" destOrd="0" presId="urn:microsoft.com/office/officeart/2005/8/layout/target3"/>
    <dgm:cxn modelId="{C11182FE-0BBC-4539-B5C7-DB9F56945587}" type="presParOf" srcId="{4B6D6549-9BAD-4696-83A7-2C43DDE37374}" destId="{11AB59BA-0843-4F48-A4FC-1272019EA489}" srcOrd="13" destOrd="0" presId="urn:microsoft.com/office/officeart/2005/8/layout/target3"/>
    <dgm:cxn modelId="{A93B186D-358B-48A1-A1D5-590DEB193533}" type="presParOf" srcId="{4B6D6549-9BAD-4696-83A7-2C43DDE37374}" destId="{EE6B3390-BF23-44EC-893A-A3A87F715321}" srcOrd="14" destOrd="0" presId="urn:microsoft.com/office/officeart/2005/8/layout/target3"/>
    <dgm:cxn modelId="{B92435CF-D57F-402A-9C40-630B38B73A09}" type="presParOf" srcId="{4B6D6549-9BAD-4696-83A7-2C43DDE37374}" destId="{05248A16-30A0-4E53-8972-2B37B5EB60D8}" srcOrd="15" destOrd="0" presId="urn:microsoft.com/office/officeart/2005/8/layout/target3"/>
    <dgm:cxn modelId="{F9CDBF3A-AF5E-4E6C-9446-FFB0A947CE30}" type="presParOf" srcId="{4B6D6549-9BAD-4696-83A7-2C43DDE37374}" destId="{4D9C433D-082A-4527-9F3D-C445234A9206}" srcOrd="16" destOrd="0" presId="urn:microsoft.com/office/officeart/2005/8/layout/target3"/>
    <dgm:cxn modelId="{693B1C62-E1CB-4FF7-8352-612202739ADC}" type="presParOf" srcId="{4B6D6549-9BAD-4696-83A7-2C43DDE37374}" destId="{3C78DC77-B75B-478E-B9EA-19AB9603DF42}" srcOrd="17" destOrd="0" presId="urn:microsoft.com/office/officeart/2005/8/layout/target3"/>
    <dgm:cxn modelId="{77D750CA-5E41-4171-A06C-7472EF81E715}" type="presParOf" srcId="{4B6D6549-9BAD-4696-83A7-2C43DDE37374}" destId="{36D6C13C-E1E3-45FA-A83C-09488EEB89C6}" srcOrd="18" destOrd="0" presId="urn:microsoft.com/office/officeart/2005/8/layout/target3"/>
    <dgm:cxn modelId="{25D4EB28-D4DB-4EAA-91DE-565E4DE1E3C0}" type="presParOf" srcId="{4B6D6549-9BAD-4696-83A7-2C43DDE37374}" destId="{4BBC92C4-6B6C-49FD-B0B0-D3E7264D8CC5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79FE953-6B03-48B1-8E08-C8D0C596037F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7EA728C-9B42-4C0C-A0C1-BBEEACAB96FC}">
      <dgm:prSet phldrT="[Текст]"/>
      <dgm:spPr/>
      <dgm:t>
        <a:bodyPr/>
        <a:lstStyle/>
        <a:p>
          <a:r>
            <a:rPr lang="ru-RU" dirty="0" smtClean="0"/>
            <a:t>Можно изменить</a:t>
          </a:r>
          <a:endParaRPr lang="ru-RU" dirty="0"/>
        </a:p>
      </dgm:t>
    </dgm:pt>
    <dgm:pt modelId="{2E7E0F77-9CF7-4562-BFA4-2BC5F171AABE}" type="parTrans" cxnId="{A23C96F3-6179-46AC-A15F-EED72EA9F649}">
      <dgm:prSet/>
      <dgm:spPr/>
      <dgm:t>
        <a:bodyPr/>
        <a:lstStyle/>
        <a:p>
          <a:endParaRPr lang="ru-RU"/>
        </a:p>
      </dgm:t>
    </dgm:pt>
    <dgm:pt modelId="{A094EDB3-B725-4B49-B437-B25D001D5F41}" type="sibTrans" cxnId="{A23C96F3-6179-46AC-A15F-EED72EA9F649}">
      <dgm:prSet/>
      <dgm:spPr/>
      <dgm:t>
        <a:bodyPr/>
        <a:lstStyle/>
        <a:p>
          <a:endParaRPr lang="ru-RU"/>
        </a:p>
      </dgm:t>
    </dgm:pt>
    <dgm:pt modelId="{62540542-D62E-49E3-AA5E-AA7F70A59F67}">
      <dgm:prSet phldrT="[Текст]"/>
      <dgm:spPr/>
      <dgm:t>
        <a:bodyPr/>
        <a:lstStyle/>
        <a:p>
          <a:r>
            <a:rPr lang="ru-RU" dirty="0" smtClean="0"/>
            <a:t>Очередность изучения модулей</a:t>
          </a:r>
          <a:endParaRPr lang="ru-RU" dirty="0"/>
        </a:p>
      </dgm:t>
    </dgm:pt>
    <dgm:pt modelId="{1E1C11FB-C049-40E6-ADFD-8398F1DF98C4}" type="parTrans" cxnId="{377986CB-566F-4631-9D7D-74E95E5CE34E}">
      <dgm:prSet/>
      <dgm:spPr/>
      <dgm:t>
        <a:bodyPr/>
        <a:lstStyle/>
        <a:p>
          <a:endParaRPr lang="ru-RU"/>
        </a:p>
      </dgm:t>
    </dgm:pt>
    <dgm:pt modelId="{E15F9FAE-45F4-4B59-AF20-4B2AE2E97958}" type="sibTrans" cxnId="{377986CB-566F-4631-9D7D-74E95E5CE34E}">
      <dgm:prSet/>
      <dgm:spPr/>
      <dgm:t>
        <a:bodyPr/>
        <a:lstStyle/>
        <a:p>
          <a:endParaRPr lang="ru-RU"/>
        </a:p>
      </dgm:t>
    </dgm:pt>
    <dgm:pt modelId="{FCA0180C-02FE-4F5F-A2F9-A71CDB39B018}">
      <dgm:prSet phldrT="[Текст]"/>
      <dgm:spPr/>
      <dgm:t>
        <a:bodyPr/>
        <a:lstStyle/>
        <a:p>
          <a:r>
            <a:rPr lang="ru-RU" dirty="0" smtClean="0"/>
            <a:t>Перераспределить часы на изучение инвариантных модулей </a:t>
          </a:r>
          <a:endParaRPr lang="ru-RU" dirty="0"/>
        </a:p>
      </dgm:t>
    </dgm:pt>
    <dgm:pt modelId="{A5D2BFD4-A1C7-4443-9940-328D35F92195}" type="parTrans" cxnId="{A32D1FF4-6E67-497D-AF63-9AD74CD0073B}">
      <dgm:prSet/>
      <dgm:spPr/>
      <dgm:t>
        <a:bodyPr/>
        <a:lstStyle/>
        <a:p>
          <a:endParaRPr lang="ru-RU"/>
        </a:p>
      </dgm:t>
    </dgm:pt>
    <dgm:pt modelId="{31873A3B-CABA-44B3-9FEC-B03F6D8DFE8E}" type="sibTrans" cxnId="{A32D1FF4-6E67-497D-AF63-9AD74CD0073B}">
      <dgm:prSet/>
      <dgm:spPr/>
      <dgm:t>
        <a:bodyPr/>
        <a:lstStyle/>
        <a:p>
          <a:endParaRPr lang="ru-RU"/>
        </a:p>
      </dgm:t>
    </dgm:pt>
    <dgm:pt modelId="{017F1EA3-927C-42D2-9CB3-F7D63FF84A18}">
      <dgm:prSet phldrT="[Текст]"/>
      <dgm:spPr/>
      <dgm:t>
        <a:bodyPr/>
        <a:lstStyle/>
        <a:p>
          <a:r>
            <a:rPr lang="ru-RU" dirty="0" smtClean="0"/>
            <a:t>Основание для внесение изменений</a:t>
          </a:r>
          <a:endParaRPr lang="ru-RU" dirty="0"/>
        </a:p>
      </dgm:t>
    </dgm:pt>
    <dgm:pt modelId="{BB960DB6-8EFB-47FD-AA1D-1EBC8904B5ED}" type="parTrans" cxnId="{3F2C0231-CDF8-4808-A09D-FD46DEB3CA18}">
      <dgm:prSet/>
      <dgm:spPr/>
      <dgm:t>
        <a:bodyPr/>
        <a:lstStyle/>
        <a:p>
          <a:endParaRPr lang="ru-RU"/>
        </a:p>
      </dgm:t>
    </dgm:pt>
    <dgm:pt modelId="{90C9C283-6FFA-4853-829D-6977069CC235}" type="sibTrans" cxnId="{3F2C0231-CDF8-4808-A09D-FD46DEB3CA18}">
      <dgm:prSet/>
      <dgm:spPr/>
      <dgm:t>
        <a:bodyPr/>
        <a:lstStyle/>
        <a:p>
          <a:endParaRPr lang="ru-RU"/>
        </a:p>
      </dgm:t>
    </dgm:pt>
    <dgm:pt modelId="{BA02E0AA-0F97-465B-B891-76DC884DC888}">
      <dgm:prSet phldrT="[Текст]"/>
      <dgm:spPr/>
      <dgm:t>
        <a:bodyPr/>
        <a:lstStyle/>
        <a:p>
          <a:r>
            <a:rPr lang="ru-RU" dirty="0" smtClean="0"/>
            <a:t>Отсутствие материально-технического оснащения для проведения практических работ</a:t>
          </a:r>
          <a:endParaRPr lang="ru-RU" dirty="0"/>
        </a:p>
      </dgm:t>
    </dgm:pt>
    <dgm:pt modelId="{421A232B-7F73-4532-A55F-FF9E7E408FEA}" type="parTrans" cxnId="{461B1B57-A9D9-48AD-8734-5C06A3EE2C4F}">
      <dgm:prSet/>
      <dgm:spPr/>
      <dgm:t>
        <a:bodyPr/>
        <a:lstStyle/>
        <a:p>
          <a:endParaRPr lang="ru-RU"/>
        </a:p>
      </dgm:t>
    </dgm:pt>
    <dgm:pt modelId="{0D3713B7-EB20-4DB6-9622-9F286E25A02E}" type="sibTrans" cxnId="{461B1B57-A9D9-48AD-8734-5C06A3EE2C4F}">
      <dgm:prSet/>
      <dgm:spPr/>
      <dgm:t>
        <a:bodyPr/>
        <a:lstStyle/>
        <a:p>
          <a:endParaRPr lang="ru-RU"/>
        </a:p>
      </dgm:t>
    </dgm:pt>
    <dgm:pt modelId="{30CA2221-6D0D-4301-8EF6-EBCC8C637C4B}">
      <dgm:prSet phldrT="[Текст]"/>
      <dgm:spPr/>
      <dgm:t>
        <a:bodyPr/>
        <a:lstStyle/>
        <a:p>
          <a:r>
            <a:rPr lang="ru-RU" dirty="0" smtClean="0"/>
            <a:t>Запрос участников образовательных отношений на углубленное изучение тем и модулей.</a:t>
          </a:r>
          <a:endParaRPr lang="ru-RU" dirty="0"/>
        </a:p>
      </dgm:t>
    </dgm:pt>
    <dgm:pt modelId="{1EA33516-3954-4DC0-814A-8DD1FCC335D8}" type="parTrans" cxnId="{81D10F58-73F0-4B71-9CFF-E4B55B2B492B}">
      <dgm:prSet/>
      <dgm:spPr/>
      <dgm:t>
        <a:bodyPr/>
        <a:lstStyle/>
        <a:p>
          <a:endParaRPr lang="ru-RU"/>
        </a:p>
      </dgm:t>
    </dgm:pt>
    <dgm:pt modelId="{11888539-2B75-40C3-ADE8-14A1A5C5F444}" type="sibTrans" cxnId="{81D10F58-73F0-4B71-9CFF-E4B55B2B492B}">
      <dgm:prSet/>
      <dgm:spPr/>
      <dgm:t>
        <a:bodyPr/>
        <a:lstStyle/>
        <a:p>
          <a:endParaRPr lang="ru-RU"/>
        </a:p>
      </dgm:t>
    </dgm:pt>
    <dgm:pt modelId="{0DEB97C0-0D13-48C9-86FB-9696CF23A8D0}">
      <dgm:prSet phldrT="[Текст]"/>
      <dgm:spPr/>
      <dgm:t>
        <a:bodyPr/>
        <a:lstStyle/>
        <a:p>
          <a:r>
            <a:rPr lang="ru-RU" dirty="0" smtClean="0"/>
            <a:t>Количество часов инвариантных модулей можно сократить для изучения вариативных модулей.</a:t>
          </a:r>
          <a:endParaRPr lang="ru-RU" dirty="0"/>
        </a:p>
      </dgm:t>
    </dgm:pt>
    <dgm:pt modelId="{DA8373C5-ABFF-43FB-94C5-19E79B8A5A25}" type="parTrans" cxnId="{34863319-0931-4C53-9880-D6465D65A3EF}">
      <dgm:prSet/>
      <dgm:spPr/>
      <dgm:t>
        <a:bodyPr/>
        <a:lstStyle/>
        <a:p>
          <a:endParaRPr lang="ru-RU"/>
        </a:p>
      </dgm:t>
    </dgm:pt>
    <dgm:pt modelId="{40B50454-A700-4CA2-8B79-3AC06BDB8ABB}" type="sibTrans" cxnId="{34863319-0931-4C53-9880-D6465D65A3EF}">
      <dgm:prSet/>
      <dgm:spPr/>
      <dgm:t>
        <a:bodyPr/>
        <a:lstStyle/>
        <a:p>
          <a:endParaRPr lang="ru-RU"/>
        </a:p>
      </dgm:t>
    </dgm:pt>
    <dgm:pt modelId="{74F8B581-E72B-40E9-BDD1-62D343075E87}">
      <dgm:prSet phldrT="[Текст]"/>
      <dgm:spPr/>
      <dgm:t>
        <a:bodyPr/>
        <a:lstStyle/>
        <a:p>
          <a:r>
            <a:rPr lang="ru-RU" dirty="0" smtClean="0"/>
            <a:t>Запрос региона, предприятий реального сектора экономики на ВАРИАТИВНЫЙ модуль</a:t>
          </a:r>
          <a:endParaRPr lang="ru-RU" dirty="0"/>
        </a:p>
      </dgm:t>
    </dgm:pt>
    <dgm:pt modelId="{86036A04-9014-4E6B-81B1-5D339A955BDF}" type="parTrans" cxnId="{DFBF43F7-6A16-4215-A517-A13AF8F2C554}">
      <dgm:prSet/>
      <dgm:spPr/>
      <dgm:t>
        <a:bodyPr/>
        <a:lstStyle/>
        <a:p>
          <a:endParaRPr lang="ru-RU"/>
        </a:p>
      </dgm:t>
    </dgm:pt>
    <dgm:pt modelId="{C8B7CC75-75B6-40BE-8FF0-E847E95B2FB5}" type="sibTrans" cxnId="{DFBF43F7-6A16-4215-A517-A13AF8F2C554}">
      <dgm:prSet/>
      <dgm:spPr/>
      <dgm:t>
        <a:bodyPr/>
        <a:lstStyle/>
        <a:p>
          <a:endParaRPr lang="ru-RU"/>
        </a:p>
      </dgm:t>
    </dgm:pt>
    <dgm:pt modelId="{2357AB47-B1B9-4EFC-AC92-3CCD14F3B1D5}" type="pres">
      <dgm:prSet presAssocID="{D79FE953-6B03-48B1-8E08-C8D0C59603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83AAF61-C6B3-41D2-AAC4-0DC23FBF570C}" type="pres">
      <dgm:prSet presAssocID="{B7EA728C-9B42-4C0C-A0C1-BBEEACAB96FC}" presName="root" presStyleCnt="0"/>
      <dgm:spPr/>
    </dgm:pt>
    <dgm:pt modelId="{3ADB33B5-242F-4CBA-AF49-16C79E7B7311}" type="pres">
      <dgm:prSet presAssocID="{B7EA728C-9B42-4C0C-A0C1-BBEEACAB96FC}" presName="rootComposite" presStyleCnt="0"/>
      <dgm:spPr/>
    </dgm:pt>
    <dgm:pt modelId="{2E67A0CC-E81B-45AF-871E-A88B86924088}" type="pres">
      <dgm:prSet presAssocID="{B7EA728C-9B42-4C0C-A0C1-BBEEACAB96FC}" presName="rootText" presStyleLbl="node1" presStyleIdx="0" presStyleCnt="2" custScaleX="192428"/>
      <dgm:spPr/>
      <dgm:t>
        <a:bodyPr/>
        <a:lstStyle/>
        <a:p>
          <a:endParaRPr lang="ru-RU"/>
        </a:p>
      </dgm:t>
    </dgm:pt>
    <dgm:pt modelId="{B018B9C5-A95D-413A-BD7F-358E0D3C27A7}" type="pres">
      <dgm:prSet presAssocID="{B7EA728C-9B42-4C0C-A0C1-BBEEACAB96FC}" presName="rootConnector" presStyleLbl="node1" presStyleIdx="0" presStyleCnt="2"/>
      <dgm:spPr/>
      <dgm:t>
        <a:bodyPr/>
        <a:lstStyle/>
        <a:p>
          <a:endParaRPr lang="ru-RU"/>
        </a:p>
      </dgm:t>
    </dgm:pt>
    <dgm:pt modelId="{EEE369D5-0A57-456F-8F9B-347FF3FD10EB}" type="pres">
      <dgm:prSet presAssocID="{B7EA728C-9B42-4C0C-A0C1-BBEEACAB96FC}" presName="childShape" presStyleCnt="0"/>
      <dgm:spPr/>
    </dgm:pt>
    <dgm:pt modelId="{5A0BD1FD-60B0-4A2A-A26F-E1E77313B452}" type="pres">
      <dgm:prSet presAssocID="{1E1C11FB-C049-40E6-ADFD-8398F1DF98C4}" presName="Name13" presStyleLbl="parChTrans1D2" presStyleIdx="0" presStyleCnt="6"/>
      <dgm:spPr/>
      <dgm:t>
        <a:bodyPr/>
        <a:lstStyle/>
        <a:p>
          <a:endParaRPr lang="ru-RU"/>
        </a:p>
      </dgm:t>
    </dgm:pt>
    <dgm:pt modelId="{5548985B-066B-4691-A376-E174B59EB1C5}" type="pres">
      <dgm:prSet presAssocID="{62540542-D62E-49E3-AA5E-AA7F70A59F67}" presName="childText" presStyleLbl="bgAcc1" presStyleIdx="0" presStyleCnt="6" custScaleX="195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D7AA6-EC11-46CE-9012-85524F9212B8}" type="pres">
      <dgm:prSet presAssocID="{A5D2BFD4-A1C7-4443-9940-328D35F92195}" presName="Name13" presStyleLbl="parChTrans1D2" presStyleIdx="1" presStyleCnt="6"/>
      <dgm:spPr/>
      <dgm:t>
        <a:bodyPr/>
        <a:lstStyle/>
        <a:p>
          <a:endParaRPr lang="ru-RU"/>
        </a:p>
      </dgm:t>
    </dgm:pt>
    <dgm:pt modelId="{0B9A8E95-6478-475B-A303-14FEF20A555F}" type="pres">
      <dgm:prSet presAssocID="{FCA0180C-02FE-4F5F-A2F9-A71CDB39B018}" presName="childText" presStyleLbl="bgAcc1" presStyleIdx="1" presStyleCnt="6" custScaleX="195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DBABF7-8E30-4E11-BEA9-80B2D23E7855}" type="pres">
      <dgm:prSet presAssocID="{DA8373C5-ABFF-43FB-94C5-19E79B8A5A25}" presName="Name13" presStyleLbl="parChTrans1D2" presStyleIdx="2" presStyleCnt="6"/>
      <dgm:spPr/>
      <dgm:t>
        <a:bodyPr/>
        <a:lstStyle/>
        <a:p>
          <a:endParaRPr lang="ru-RU"/>
        </a:p>
      </dgm:t>
    </dgm:pt>
    <dgm:pt modelId="{3B6EE4E0-0442-48B8-BBFA-A3BB6DF87A6B}" type="pres">
      <dgm:prSet presAssocID="{0DEB97C0-0D13-48C9-86FB-9696CF23A8D0}" presName="childText" presStyleLbl="bgAcc1" presStyleIdx="2" presStyleCnt="6" custScaleX="195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D423D-E838-49BF-8D2F-C428D268C798}" type="pres">
      <dgm:prSet presAssocID="{017F1EA3-927C-42D2-9CB3-F7D63FF84A18}" presName="root" presStyleCnt="0"/>
      <dgm:spPr/>
    </dgm:pt>
    <dgm:pt modelId="{43ADC60F-6151-4023-9759-9E6C7D701D67}" type="pres">
      <dgm:prSet presAssocID="{017F1EA3-927C-42D2-9CB3-F7D63FF84A18}" presName="rootComposite" presStyleCnt="0"/>
      <dgm:spPr/>
    </dgm:pt>
    <dgm:pt modelId="{91F1E68D-DE63-4311-B34B-8A55FBAE3B1F}" type="pres">
      <dgm:prSet presAssocID="{017F1EA3-927C-42D2-9CB3-F7D63FF84A18}" presName="rootText" presStyleLbl="node1" presStyleIdx="1" presStyleCnt="2" custScaleX="181658"/>
      <dgm:spPr/>
      <dgm:t>
        <a:bodyPr/>
        <a:lstStyle/>
        <a:p>
          <a:endParaRPr lang="ru-RU"/>
        </a:p>
      </dgm:t>
    </dgm:pt>
    <dgm:pt modelId="{09CF58BE-128F-42A7-BAB4-86B49149D7B5}" type="pres">
      <dgm:prSet presAssocID="{017F1EA3-927C-42D2-9CB3-F7D63FF84A18}" presName="rootConnector" presStyleLbl="node1" presStyleIdx="1" presStyleCnt="2"/>
      <dgm:spPr/>
      <dgm:t>
        <a:bodyPr/>
        <a:lstStyle/>
        <a:p>
          <a:endParaRPr lang="ru-RU"/>
        </a:p>
      </dgm:t>
    </dgm:pt>
    <dgm:pt modelId="{9C447316-5DB1-4DD5-90CB-4A5DE266B17B}" type="pres">
      <dgm:prSet presAssocID="{017F1EA3-927C-42D2-9CB3-F7D63FF84A18}" presName="childShape" presStyleCnt="0"/>
      <dgm:spPr/>
    </dgm:pt>
    <dgm:pt modelId="{C05C6578-3163-4D90-A5C0-3291AA645BA6}" type="pres">
      <dgm:prSet presAssocID="{421A232B-7F73-4532-A55F-FF9E7E408FEA}" presName="Name13" presStyleLbl="parChTrans1D2" presStyleIdx="3" presStyleCnt="6"/>
      <dgm:spPr/>
      <dgm:t>
        <a:bodyPr/>
        <a:lstStyle/>
        <a:p>
          <a:endParaRPr lang="ru-RU"/>
        </a:p>
      </dgm:t>
    </dgm:pt>
    <dgm:pt modelId="{8411FC6E-42CB-4966-9557-027732664B15}" type="pres">
      <dgm:prSet presAssocID="{BA02E0AA-0F97-465B-B891-76DC884DC888}" presName="childText" presStyleLbl="bgAcc1" presStyleIdx="3" presStyleCnt="6" custScaleX="204627" custScaleY="108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7FC4A-38E0-46CD-B942-96EEA4A36908}" type="pres">
      <dgm:prSet presAssocID="{1EA33516-3954-4DC0-814A-8DD1FCC335D8}" presName="Name13" presStyleLbl="parChTrans1D2" presStyleIdx="4" presStyleCnt="6"/>
      <dgm:spPr/>
      <dgm:t>
        <a:bodyPr/>
        <a:lstStyle/>
        <a:p>
          <a:endParaRPr lang="ru-RU"/>
        </a:p>
      </dgm:t>
    </dgm:pt>
    <dgm:pt modelId="{27B4975C-D386-474F-8909-5B930F9AD6FD}" type="pres">
      <dgm:prSet presAssocID="{30CA2221-6D0D-4301-8EF6-EBCC8C637C4B}" presName="childText" presStyleLbl="bgAcc1" presStyleIdx="4" presStyleCnt="6" custScaleX="204627" custScaleY="108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E8505-3DE1-4069-8AA2-EA626A711910}" type="pres">
      <dgm:prSet presAssocID="{86036A04-9014-4E6B-81B1-5D339A955BDF}" presName="Name13" presStyleLbl="parChTrans1D2" presStyleIdx="5" presStyleCnt="6"/>
      <dgm:spPr/>
      <dgm:t>
        <a:bodyPr/>
        <a:lstStyle/>
        <a:p>
          <a:endParaRPr lang="ru-RU"/>
        </a:p>
      </dgm:t>
    </dgm:pt>
    <dgm:pt modelId="{CC22C33D-4401-4939-8A50-AB557E2D529F}" type="pres">
      <dgm:prSet presAssocID="{74F8B581-E72B-40E9-BDD1-62D343075E87}" presName="childText" presStyleLbl="bgAcc1" presStyleIdx="5" presStyleCnt="6" custScaleX="202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B16ED1-2CE2-4870-AD8B-C138B359D690}" type="presOf" srcId="{BA02E0AA-0F97-465B-B891-76DC884DC888}" destId="{8411FC6E-42CB-4966-9557-027732664B15}" srcOrd="0" destOrd="0" presId="urn:microsoft.com/office/officeart/2005/8/layout/hierarchy3"/>
    <dgm:cxn modelId="{377986CB-566F-4631-9D7D-74E95E5CE34E}" srcId="{B7EA728C-9B42-4C0C-A0C1-BBEEACAB96FC}" destId="{62540542-D62E-49E3-AA5E-AA7F70A59F67}" srcOrd="0" destOrd="0" parTransId="{1E1C11FB-C049-40E6-ADFD-8398F1DF98C4}" sibTransId="{E15F9FAE-45F4-4B59-AF20-4B2AE2E97958}"/>
    <dgm:cxn modelId="{36435BDA-D3CE-44C4-AD86-7F413CFB4E40}" type="presOf" srcId="{FCA0180C-02FE-4F5F-A2F9-A71CDB39B018}" destId="{0B9A8E95-6478-475B-A303-14FEF20A555F}" srcOrd="0" destOrd="0" presId="urn:microsoft.com/office/officeart/2005/8/layout/hierarchy3"/>
    <dgm:cxn modelId="{A23C96F3-6179-46AC-A15F-EED72EA9F649}" srcId="{D79FE953-6B03-48B1-8E08-C8D0C596037F}" destId="{B7EA728C-9B42-4C0C-A0C1-BBEEACAB96FC}" srcOrd="0" destOrd="0" parTransId="{2E7E0F77-9CF7-4562-BFA4-2BC5F171AABE}" sibTransId="{A094EDB3-B725-4B49-B437-B25D001D5F41}"/>
    <dgm:cxn modelId="{CB84FF5D-D975-4747-BED9-05BDF562C898}" type="presOf" srcId="{DA8373C5-ABFF-43FB-94C5-19E79B8A5A25}" destId="{1FDBABF7-8E30-4E11-BEA9-80B2D23E7855}" srcOrd="0" destOrd="0" presId="urn:microsoft.com/office/officeart/2005/8/layout/hierarchy3"/>
    <dgm:cxn modelId="{3F2C0231-CDF8-4808-A09D-FD46DEB3CA18}" srcId="{D79FE953-6B03-48B1-8E08-C8D0C596037F}" destId="{017F1EA3-927C-42D2-9CB3-F7D63FF84A18}" srcOrd="1" destOrd="0" parTransId="{BB960DB6-8EFB-47FD-AA1D-1EBC8904B5ED}" sibTransId="{90C9C283-6FFA-4853-829D-6977069CC235}"/>
    <dgm:cxn modelId="{A32D1FF4-6E67-497D-AF63-9AD74CD0073B}" srcId="{B7EA728C-9B42-4C0C-A0C1-BBEEACAB96FC}" destId="{FCA0180C-02FE-4F5F-A2F9-A71CDB39B018}" srcOrd="1" destOrd="0" parTransId="{A5D2BFD4-A1C7-4443-9940-328D35F92195}" sibTransId="{31873A3B-CABA-44B3-9FEC-B03F6D8DFE8E}"/>
    <dgm:cxn modelId="{DFBF43F7-6A16-4215-A517-A13AF8F2C554}" srcId="{017F1EA3-927C-42D2-9CB3-F7D63FF84A18}" destId="{74F8B581-E72B-40E9-BDD1-62D343075E87}" srcOrd="2" destOrd="0" parTransId="{86036A04-9014-4E6B-81B1-5D339A955BDF}" sibTransId="{C8B7CC75-75B6-40BE-8FF0-E847E95B2FB5}"/>
    <dgm:cxn modelId="{76D55379-92B7-4CE3-B775-0142E73674FA}" type="presOf" srcId="{74F8B581-E72B-40E9-BDD1-62D343075E87}" destId="{CC22C33D-4401-4939-8A50-AB557E2D529F}" srcOrd="0" destOrd="0" presId="urn:microsoft.com/office/officeart/2005/8/layout/hierarchy3"/>
    <dgm:cxn modelId="{34863319-0931-4C53-9880-D6465D65A3EF}" srcId="{B7EA728C-9B42-4C0C-A0C1-BBEEACAB96FC}" destId="{0DEB97C0-0D13-48C9-86FB-9696CF23A8D0}" srcOrd="2" destOrd="0" parTransId="{DA8373C5-ABFF-43FB-94C5-19E79B8A5A25}" sibTransId="{40B50454-A700-4CA2-8B79-3AC06BDB8ABB}"/>
    <dgm:cxn modelId="{C416324E-1418-4826-B64F-046F9E9EFCBB}" type="presOf" srcId="{86036A04-9014-4E6B-81B1-5D339A955BDF}" destId="{5A9E8505-3DE1-4069-8AA2-EA626A711910}" srcOrd="0" destOrd="0" presId="urn:microsoft.com/office/officeart/2005/8/layout/hierarchy3"/>
    <dgm:cxn modelId="{E448DF4C-2EAD-4E72-8821-BD7FDD078F4E}" type="presOf" srcId="{A5D2BFD4-A1C7-4443-9940-328D35F92195}" destId="{A52D7AA6-EC11-46CE-9012-85524F9212B8}" srcOrd="0" destOrd="0" presId="urn:microsoft.com/office/officeart/2005/8/layout/hierarchy3"/>
    <dgm:cxn modelId="{81D10F58-73F0-4B71-9CFF-E4B55B2B492B}" srcId="{017F1EA3-927C-42D2-9CB3-F7D63FF84A18}" destId="{30CA2221-6D0D-4301-8EF6-EBCC8C637C4B}" srcOrd="1" destOrd="0" parTransId="{1EA33516-3954-4DC0-814A-8DD1FCC335D8}" sibTransId="{11888539-2B75-40C3-ADE8-14A1A5C5F444}"/>
    <dgm:cxn modelId="{CE47EAFE-DE46-4730-9953-6FC82B4C264F}" type="presOf" srcId="{B7EA728C-9B42-4C0C-A0C1-BBEEACAB96FC}" destId="{B018B9C5-A95D-413A-BD7F-358E0D3C27A7}" srcOrd="1" destOrd="0" presId="urn:microsoft.com/office/officeart/2005/8/layout/hierarchy3"/>
    <dgm:cxn modelId="{3D63441D-CF0D-4BA6-A3E6-D3A863706564}" type="presOf" srcId="{30CA2221-6D0D-4301-8EF6-EBCC8C637C4B}" destId="{27B4975C-D386-474F-8909-5B930F9AD6FD}" srcOrd="0" destOrd="0" presId="urn:microsoft.com/office/officeart/2005/8/layout/hierarchy3"/>
    <dgm:cxn modelId="{6E68BCB1-AA6A-452B-B73F-448B42A70D4E}" type="presOf" srcId="{017F1EA3-927C-42D2-9CB3-F7D63FF84A18}" destId="{09CF58BE-128F-42A7-BAB4-86B49149D7B5}" srcOrd="1" destOrd="0" presId="urn:microsoft.com/office/officeart/2005/8/layout/hierarchy3"/>
    <dgm:cxn modelId="{150EE50D-6E9B-4479-98A4-D855F5D85943}" type="presOf" srcId="{1EA33516-3954-4DC0-814A-8DD1FCC335D8}" destId="{B187FC4A-38E0-46CD-B942-96EEA4A36908}" srcOrd="0" destOrd="0" presId="urn:microsoft.com/office/officeart/2005/8/layout/hierarchy3"/>
    <dgm:cxn modelId="{8F7E2FD7-2BAE-4F53-8215-70875F59CA51}" type="presOf" srcId="{1E1C11FB-C049-40E6-ADFD-8398F1DF98C4}" destId="{5A0BD1FD-60B0-4A2A-A26F-E1E77313B452}" srcOrd="0" destOrd="0" presId="urn:microsoft.com/office/officeart/2005/8/layout/hierarchy3"/>
    <dgm:cxn modelId="{71089B0C-B79C-4030-8FCB-8A9C2F65D01A}" type="presOf" srcId="{0DEB97C0-0D13-48C9-86FB-9696CF23A8D0}" destId="{3B6EE4E0-0442-48B8-BBFA-A3BB6DF87A6B}" srcOrd="0" destOrd="0" presId="urn:microsoft.com/office/officeart/2005/8/layout/hierarchy3"/>
    <dgm:cxn modelId="{1BC22BAC-3DB0-454A-BD93-EE0BD9CDD11D}" type="presOf" srcId="{D79FE953-6B03-48B1-8E08-C8D0C596037F}" destId="{2357AB47-B1B9-4EFC-AC92-3CCD14F3B1D5}" srcOrd="0" destOrd="0" presId="urn:microsoft.com/office/officeart/2005/8/layout/hierarchy3"/>
    <dgm:cxn modelId="{B225F7E0-E706-4B9D-B85F-354997746DE9}" type="presOf" srcId="{62540542-D62E-49E3-AA5E-AA7F70A59F67}" destId="{5548985B-066B-4691-A376-E174B59EB1C5}" srcOrd="0" destOrd="0" presId="urn:microsoft.com/office/officeart/2005/8/layout/hierarchy3"/>
    <dgm:cxn modelId="{232D7A64-20CE-41C8-995D-EF4021A4B362}" type="presOf" srcId="{017F1EA3-927C-42D2-9CB3-F7D63FF84A18}" destId="{91F1E68D-DE63-4311-B34B-8A55FBAE3B1F}" srcOrd="0" destOrd="0" presId="urn:microsoft.com/office/officeart/2005/8/layout/hierarchy3"/>
    <dgm:cxn modelId="{9CDB6B5C-760A-4EB3-AFCE-49117A686706}" type="presOf" srcId="{421A232B-7F73-4532-A55F-FF9E7E408FEA}" destId="{C05C6578-3163-4D90-A5C0-3291AA645BA6}" srcOrd="0" destOrd="0" presId="urn:microsoft.com/office/officeart/2005/8/layout/hierarchy3"/>
    <dgm:cxn modelId="{461B1B57-A9D9-48AD-8734-5C06A3EE2C4F}" srcId="{017F1EA3-927C-42D2-9CB3-F7D63FF84A18}" destId="{BA02E0AA-0F97-465B-B891-76DC884DC888}" srcOrd="0" destOrd="0" parTransId="{421A232B-7F73-4532-A55F-FF9E7E408FEA}" sibTransId="{0D3713B7-EB20-4DB6-9622-9F286E25A02E}"/>
    <dgm:cxn modelId="{63E168FC-BD69-4A23-A298-8E890F1907D8}" type="presOf" srcId="{B7EA728C-9B42-4C0C-A0C1-BBEEACAB96FC}" destId="{2E67A0CC-E81B-45AF-871E-A88B86924088}" srcOrd="0" destOrd="0" presId="urn:microsoft.com/office/officeart/2005/8/layout/hierarchy3"/>
    <dgm:cxn modelId="{B88A3393-49E7-4BDF-A659-9C04C5F7ACAD}" type="presParOf" srcId="{2357AB47-B1B9-4EFC-AC92-3CCD14F3B1D5}" destId="{C83AAF61-C6B3-41D2-AAC4-0DC23FBF570C}" srcOrd="0" destOrd="0" presId="urn:microsoft.com/office/officeart/2005/8/layout/hierarchy3"/>
    <dgm:cxn modelId="{5E85CE16-CDD9-45FD-8769-113D09175A05}" type="presParOf" srcId="{C83AAF61-C6B3-41D2-AAC4-0DC23FBF570C}" destId="{3ADB33B5-242F-4CBA-AF49-16C79E7B7311}" srcOrd="0" destOrd="0" presId="urn:microsoft.com/office/officeart/2005/8/layout/hierarchy3"/>
    <dgm:cxn modelId="{73F45FA6-D6FB-449F-BF76-0F7C60AFA564}" type="presParOf" srcId="{3ADB33B5-242F-4CBA-AF49-16C79E7B7311}" destId="{2E67A0CC-E81B-45AF-871E-A88B86924088}" srcOrd="0" destOrd="0" presId="urn:microsoft.com/office/officeart/2005/8/layout/hierarchy3"/>
    <dgm:cxn modelId="{402504D9-682C-4F61-93D4-65CF1456E6AE}" type="presParOf" srcId="{3ADB33B5-242F-4CBA-AF49-16C79E7B7311}" destId="{B018B9C5-A95D-413A-BD7F-358E0D3C27A7}" srcOrd="1" destOrd="0" presId="urn:microsoft.com/office/officeart/2005/8/layout/hierarchy3"/>
    <dgm:cxn modelId="{90E1B6CD-79D1-4F20-919B-2CC9DFC279E1}" type="presParOf" srcId="{C83AAF61-C6B3-41D2-AAC4-0DC23FBF570C}" destId="{EEE369D5-0A57-456F-8F9B-347FF3FD10EB}" srcOrd="1" destOrd="0" presId="urn:microsoft.com/office/officeart/2005/8/layout/hierarchy3"/>
    <dgm:cxn modelId="{0CE3E241-84A3-4E7A-8C74-4DAE3CBC5D41}" type="presParOf" srcId="{EEE369D5-0A57-456F-8F9B-347FF3FD10EB}" destId="{5A0BD1FD-60B0-4A2A-A26F-E1E77313B452}" srcOrd="0" destOrd="0" presId="urn:microsoft.com/office/officeart/2005/8/layout/hierarchy3"/>
    <dgm:cxn modelId="{601D965A-1F8D-44F4-A99B-A10189AEDCA6}" type="presParOf" srcId="{EEE369D5-0A57-456F-8F9B-347FF3FD10EB}" destId="{5548985B-066B-4691-A376-E174B59EB1C5}" srcOrd="1" destOrd="0" presId="urn:microsoft.com/office/officeart/2005/8/layout/hierarchy3"/>
    <dgm:cxn modelId="{9F084EFB-2D72-4744-8909-B82DDC48B1CA}" type="presParOf" srcId="{EEE369D5-0A57-456F-8F9B-347FF3FD10EB}" destId="{A52D7AA6-EC11-46CE-9012-85524F9212B8}" srcOrd="2" destOrd="0" presId="urn:microsoft.com/office/officeart/2005/8/layout/hierarchy3"/>
    <dgm:cxn modelId="{C6FBE4A4-52C7-4742-9C5D-D1F44F470CAE}" type="presParOf" srcId="{EEE369D5-0A57-456F-8F9B-347FF3FD10EB}" destId="{0B9A8E95-6478-475B-A303-14FEF20A555F}" srcOrd="3" destOrd="0" presId="urn:microsoft.com/office/officeart/2005/8/layout/hierarchy3"/>
    <dgm:cxn modelId="{8241F6EE-CF5C-4DDC-84DD-0064F75B79C3}" type="presParOf" srcId="{EEE369D5-0A57-456F-8F9B-347FF3FD10EB}" destId="{1FDBABF7-8E30-4E11-BEA9-80B2D23E7855}" srcOrd="4" destOrd="0" presId="urn:microsoft.com/office/officeart/2005/8/layout/hierarchy3"/>
    <dgm:cxn modelId="{5C6B7FFC-941C-4881-9017-BE3023A412F8}" type="presParOf" srcId="{EEE369D5-0A57-456F-8F9B-347FF3FD10EB}" destId="{3B6EE4E0-0442-48B8-BBFA-A3BB6DF87A6B}" srcOrd="5" destOrd="0" presId="urn:microsoft.com/office/officeart/2005/8/layout/hierarchy3"/>
    <dgm:cxn modelId="{C33DB19A-71ED-4CF8-BDC3-51F1A74B2FFA}" type="presParOf" srcId="{2357AB47-B1B9-4EFC-AC92-3CCD14F3B1D5}" destId="{7A8D423D-E838-49BF-8D2F-C428D268C798}" srcOrd="1" destOrd="0" presId="urn:microsoft.com/office/officeart/2005/8/layout/hierarchy3"/>
    <dgm:cxn modelId="{D496E645-F781-467E-A28C-5BC53CBAB8F6}" type="presParOf" srcId="{7A8D423D-E838-49BF-8D2F-C428D268C798}" destId="{43ADC60F-6151-4023-9759-9E6C7D701D67}" srcOrd="0" destOrd="0" presId="urn:microsoft.com/office/officeart/2005/8/layout/hierarchy3"/>
    <dgm:cxn modelId="{54D1BD94-B78F-4CAA-8780-8BA9806FC0F0}" type="presParOf" srcId="{43ADC60F-6151-4023-9759-9E6C7D701D67}" destId="{91F1E68D-DE63-4311-B34B-8A55FBAE3B1F}" srcOrd="0" destOrd="0" presId="urn:microsoft.com/office/officeart/2005/8/layout/hierarchy3"/>
    <dgm:cxn modelId="{DF937FF4-3B88-4762-9113-83A43726A84B}" type="presParOf" srcId="{43ADC60F-6151-4023-9759-9E6C7D701D67}" destId="{09CF58BE-128F-42A7-BAB4-86B49149D7B5}" srcOrd="1" destOrd="0" presId="urn:microsoft.com/office/officeart/2005/8/layout/hierarchy3"/>
    <dgm:cxn modelId="{CE14815E-609C-4A8F-87DD-3AA8492F2153}" type="presParOf" srcId="{7A8D423D-E838-49BF-8D2F-C428D268C798}" destId="{9C447316-5DB1-4DD5-90CB-4A5DE266B17B}" srcOrd="1" destOrd="0" presId="urn:microsoft.com/office/officeart/2005/8/layout/hierarchy3"/>
    <dgm:cxn modelId="{2F167DA5-DFE5-4B89-AD0F-195B670685A8}" type="presParOf" srcId="{9C447316-5DB1-4DD5-90CB-4A5DE266B17B}" destId="{C05C6578-3163-4D90-A5C0-3291AA645BA6}" srcOrd="0" destOrd="0" presId="urn:microsoft.com/office/officeart/2005/8/layout/hierarchy3"/>
    <dgm:cxn modelId="{A96D7928-85B0-4692-84A4-B2A93523C64E}" type="presParOf" srcId="{9C447316-5DB1-4DD5-90CB-4A5DE266B17B}" destId="{8411FC6E-42CB-4966-9557-027732664B15}" srcOrd="1" destOrd="0" presId="urn:microsoft.com/office/officeart/2005/8/layout/hierarchy3"/>
    <dgm:cxn modelId="{83F1B01C-A7F3-4211-AA8C-ABBF944E9BB5}" type="presParOf" srcId="{9C447316-5DB1-4DD5-90CB-4A5DE266B17B}" destId="{B187FC4A-38E0-46CD-B942-96EEA4A36908}" srcOrd="2" destOrd="0" presId="urn:microsoft.com/office/officeart/2005/8/layout/hierarchy3"/>
    <dgm:cxn modelId="{72C65238-DCEE-4F47-B6C4-87465CE092FF}" type="presParOf" srcId="{9C447316-5DB1-4DD5-90CB-4A5DE266B17B}" destId="{27B4975C-D386-474F-8909-5B930F9AD6FD}" srcOrd="3" destOrd="0" presId="urn:microsoft.com/office/officeart/2005/8/layout/hierarchy3"/>
    <dgm:cxn modelId="{EE365895-19FF-469A-8025-4E863C1FA983}" type="presParOf" srcId="{9C447316-5DB1-4DD5-90CB-4A5DE266B17B}" destId="{5A9E8505-3DE1-4069-8AA2-EA626A711910}" srcOrd="4" destOrd="0" presId="urn:microsoft.com/office/officeart/2005/8/layout/hierarchy3"/>
    <dgm:cxn modelId="{F8B5E03C-E5F4-40E7-95BA-F8063CABF3E4}" type="presParOf" srcId="{9C447316-5DB1-4DD5-90CB-4A5DE266B17B}" destId="{CC22C33D-4401-4939-8A50-AB557E2D529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5CF308D-073C-4166-875D-22E5C9C595E0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7779A3E-567B-4B35-9EC5-E088F42E28CD}">
      <dgm:prSet phldrT="[Текст]" custT="1"/>
      <dgm:spPr/>
      <dgm:t>
        <a:bodyPr/>
        <a:lstStyle/>
        <a:p>
          <a:r>
            <a:rPr lang="ru-RU" sz="2000" b="1" dirty="0" smtClean="0"/>
            <a:t>1</a:t>
          </a:r>
          <a:endParaRPr lang="ru-RU" sz="2000" b="1" dirty="0"/>
        </a:p>
      </dgm:t>
    </dgm:pt>
    <dgm:pt modelId="{99085908-6901-4E7A-9411-1E6DF2024B68}" type="parTrans" cxnId="{17308D04-4D75-4D42-9749-B9295A712F50}">
      <dgm:prSet/>
      <dgm:spPr/>
      <dgm:t>
        <a:bodyPr/>
        <a:lstStyle/>
        <a:p>
          <a:endParaRPr lang="ru-RU"/>
        </a:p>
      </dgm:t>
    </dgm:pt>
    <dgm:pt modelId="{F68A20C5-E814-4416-AD82-95A65FC84DEE}" type="sibTrans" cxnId="{17308D04-4D75-4D42-9749-B9295A712F50}">
      <dgm:prSet/>
      <dgm:spPr/>
      <dgm:t>
        <a:bodyPr/>
        <a:lstStyle/>
        <a:p>
          <a:endParaRPr lang="ru-RU"/>
        </a:p>
      </dgm:t>
    </dgm:pt>
    <dgm:pt modelId="{B3333E61-952D-47CE-A804-CF6E595E120E}">
      <dgm:prSet phldrT="[Текст]"/>
      <dgm:spPr/>
      <dgm:t>
        <a:bodyPr/>
        <a:lstStyle/>
        <a:p>
          <a:r>
            <a:rPr lang="ru-RU" dirty="0" smtClean="0"/>
            <a:t>Учебный проект обязателен для всех обучающихся.</a:t>
          </a:r>
          <a:endParaRPr lang="ru-RU" dirty="0"/>
        </a:p>
      </dgm:t>
    </dgm:pt>
    <dgm:pt modelId="{8A5852BE-AAB8-4F17-8225-0223A9B9EF0A}" type="parTrans" cxnId="{859C5B39-5318-4951-B0EA-FB9DDA483D57}">
      <dgm:prSet/>
      <dgm:spPr/>
      <dgm:t>
        <a:bodyPr/>
        <a:lstStyle/>
        <a:p>
          <a:endParaRPr lang="ru-RU"/>
        </a:p>
      </dgm:t>
    </dgm:pt>
    <dgm:pt modelId="{0BF21E3E-CCFA-4E57-95FA-843588B36931}" type="sibTrans" cxnId="{859C5B39-5318-4951-B0EA-FB9DDA483D57}">
      <dgm:prSet/>
      <dgm:spPr/>
      <dgm:t>
        <a:bodyPr/>
        <a:lstStyle/>
        <a:p>
          <a:endParaRPr lang="ru-RU"/>
        </a:p>
      </dgm:t>
    </dgm:pt>
    <dgm:pt modelId="{6375555F-B12B-4BA5-BE9A-5274FC147B8E}">
      <dgm:prSet phldrT="[Текст]" custT="1"/>
      <dgm:spPr/>
      <dgm:t>
        <a:bodyPr/>
        <a:lstStyle/>
        <a:p>
          <a:r>
            <a:rPr lang="ru-RU" sz="2000" b="1" dirty="0" smtClean="0"/>
            <a:t>2</a:t>
          </a:r>
          <a:endParaRPr lang="ru-RU" sz="2000" b="1" dirty="0"/>
        </a:p>
      </dgm:t>
    </dgm:pt>
    <dgm:pt modelId="{6A86EAE0-7ABA-40D7-8816-D861A5049E98}" type="parTrans" cxnId="{0BD90D93-1B6D-4344-875D-1737A0FFA9F4}">
      <dgm:prSet/>
      <dgm:spPr/>
      <dgm:t>
        <a:bodyPr/>
        <a:lstStyle/>
        <a:p>
          <a:endParaRPr lang="ru-RU"/>
        </a:p>
      </dgm:t>
    </dgm:pt>
    <dgm:pt modelId="{FD9EF0C0-1CBF-4038-BB57-34AD4CA1F156}" type="sibTrans" cxnId="{0BD90D93-1B6D-4344-875D-1737A0FFA9F4}">
      <dgm:prSet/>
      <dgm:spPr/>
      <dgm:t>
        <a:bodyPr/>
        <a:lstStyle/>
        <a:p>
          <a:endParaRPr lang="ru-RU"/>
        </a:p>
      </dgm:t>
    </dgm:pt>
    <dgm:pt modelId="{6FFEB7C4-BA14-4FB9-B010-88A9C604BF51}">
      <dgm:prSet phldrT="[Текст]"/>
      <dgm:spPr/>
      <dgm:t>
        <a:bodyPr/>
        <a:lstStyle/>
        <a:p>
          <a:r>
            <a:rPr lang="ru-RU" dirty="0" smtClean="0"/>
            <a:t>Выполняется на учебных занятиях. </a:t>
          </a:r>
          <a:endParaRPr lang="ru-RU" dirty="0"/>
        </a:p>
      </dgm:t>
    </dgm:pt>
    <dgm:pt modelId="{347A83C5-DDB7-47CD-BE09-183DFF770982}" type="parTrans" cxnId="{5302EB23-688E-4D00-B470-98206721169E}">
      <dgm:prSet/>
      <dgm:spPr/>
      <dgm:t>
        <a:bodyPr/>
        <a:lstStyle/>
        <a:p>
          <a:endParaRPr lang="ru-RU"/>
        </a:p>
      </dgm:t>
    </dgm:pt>
    <dgm:pt modelId="{CC56BD3B-7A68-4F7C-BEC9-B8BA560E79B0}" type="sibTrans" cxnId="{5302EB23-688E-4D00-B470-98206721169E}">
      <dgm:prSet/>
      <dgm:spPr/>
      <dgm:t>
        <a:bodyPr/>
        <a:lstStyle/>
        <a:p>
          <a:endParaRPr lang="ru-RU"/>
        </a:p>
      </dgm:t>
    </dgm:pt>
    <dgm:pt modelId="{D65BB102-D1D5-4BF7-AB2A-C84CB2914EFB}">
      <dgm:prSet phldrT="[Текст]" custT="1"/>
      <dgm:spPr/>
      <dgm:t>
        <a:bodyPr/>
        <a:lstStyle/>
        <a:p>
          <a:r>
            <a:rPr lang="ru-RU" sz="2000" b="1" dirty="0" smtClean="0"/>
            <a:t>3</a:t>
          </a:r>
          <a:endParaRPr lang="ru-RU" sz="2000" b="1" dirty="0"/>
        </a:p>
      </dgm:t>
    </dgm:pt>
    <dgm:pt modelId="{8AC8E5C8-CA37-462A-BA1B-C2D35733C1B3}" type="parTrans" cxnId="{816BD4CA-632A-43C4-B024-693800145413}">
      <dgm:prSet/>
      <dgm:spPr/>
      <dgm:t>
        <a:bodyPr/>
        <a:lstStyle/>
        <a:p>
          <a:endParaRPr lang="ru-RU"/>
        </a:p>
      </dgm:t>
    </dgm:pt>
    <dgm:pt modelId="{9C8F9066-56E2-4DC9-9D6F-6C00C12627A0}" type="sibTrans" cxnId="{816BD4CA-632A-43C4-B024-693800145413}">
      <dgm:prSet/>
      <dgm:spPr/>
      <dgm:t>
        <a:bodyPr/>
        <a:lstStyle/>
        <a:p>
          <a:endParaRPr lang="ru-RU"/>
        </a:p>
      </dgm:t>
    </dgm:pt>
    <dgm:pt modelId="{EBAF295C-1EC4-40DB-B889-A3C93FC2F529}">
      <dgm:prSet phldrT="[Текст]"/>
      <dgm:spPr/>
      <dgm:t>
        <a:bodyPr/>
        <a:lstStyle/>
        <a:p>
          <a:r>
            <a:rPr lang="ru-RU" dirty="0" smtClean="0"/>
            <a:t>Обязательно участие обучающихся в оценке и самооценке, представлении результатов проектной деятельности. </a:t>
          </a:r>
          <a:endParaRPr lang="ru-RU" dirty="0"/>
        </a:p>
      </dgm:t>
    </dgm:pt>
    <dgm:pt modelId="{591FE8F9-36EB-428D-AA99-088CE6A74F8E}" type="parTrans" cxnId="{A5C472CA-4461-428E-B8C7-1C4B4E451076}">
      <dgm:prSet/>
      <dgm:spPr/>
      <dgm:t>
        <a:bodyPr/>
        <a:lstStyle/>
        <a:p>
          <a:endParaRPr lang="ru-RU"/>
        </a:p>
      </dgm:t>
    </dgm:pt>
    <dgm:pt modelId="{8B21555D-EE31-411E-BAEC-F53E5E034E25}" type="sibTrans" cxnId="{A5C472CA-4461-428E-B8C7-1C4B4E451076}">
      <dgm:prSet/>
      <dgm:spPr/>
      <dgm:t>
        <a:bodyPr/>
        <a:lstStyle/>
        <a:p>
          <a:endParaRPr lang="ru-RU"/>
        </a:p>
      </dgm:t>
    </dgm:pt>
    <dgm:pt modelId="{F3298839-C64B-424E-A12F-4335C22BBD06}">
      <dgm:prSet phldrT="[Текст]" custT="1"/>
      <dgm:spPr/>
      <dgm:t>
        <a:bodyPr/>
        <a:lstStyle/>
        <a:p>
          <a:r>
            <a:rPr lang="ru-RU" sz="2000" b="1" dirty="0" smtClean="0"/>
            <a:t>6</a:t>
          </a:r>
          <a:endParaRPr lang="ru-RU" sz="2000" b="1" dirty="0"/>
        </a:p>
      </dgm:t>
    </dgm:pt>
    <dgm:pt modelId="{EAB692E8-7909-42AA-B25D-00DE7B5750E4}" type="parTrans" cxnId="{8F8FCE62-337D-4958-B0E3-F7B9B423F5A3}">
      <dgm:prSet/>
      <dgm:spPr/>
      <dgm:t>
        <a:bodyPr/>
        <a:lstStyle/>
        <a:p>
          <a:endParaRPr lang="ru-RU"/>
        </a:p>
      </dgm:t>
    </dgm:pt>
    <dgm:pt modelId="{3CDD6B4C-403F-4DE1-8837-060F92E2B6CB}" type="sibTrans" cxnId="{8F8FCE62-337D-4958-B0E3-F7B9B423F5A3}">
      <dgm:prSet/>
      <dgm:spPr/>
      <dgm:t>
        <a:bodyPr/>
        <a:lstStyle/>
        <a:p>
          <a:endParaRPr lang="ru-RU"/>
        </a:p>
      </dgm:t>
    </dgm:pt>
    <dgm:pt modelId="{C2BFB945-6FB7-4826-95EA-1879FAB11EE1}">
      <dgm:prSet phldrT="[Текст]" custT="1"/>
      <dgm:spPr/>
      <dgm:t>
        <a:bodyPr/>
        <a:lstStyle/>
        <a:p>
          <a:r>
            <a:rPr lang="ru-RU" sz="2000" b="1" dirty="0" smtClean="0"/>
            <a:t>4</a:t>
          </a:r>
          <a:endParaRPr lang="ru-RU" sz="2000" b="1" dirty="0"/>
        </a:p>
      </dgm:t>
    </dgm:pt>
    <dgm:pt modelId="{71636ADC-C7D5-43C5-8A94-714769933819}" type="parTrans" cxnId="{C5330FF2-34B5-4178-BEC9-E08B78D448A7}">
      <dgm:prSet/>
      <dgm:spPr/>
      <dgm:t>
        <a:bodyPr/>
        <a:lstStyle/>
        <a:p>
          <a:endParaRPr lang="ru-RU"/>
        </a:p>
      </dgm:t>
    </dgm:pt>
    <dgm:pt modelId="{E63D1EAF-AEBA-4C46-8113-B4708C0AC5AC}" type="sibTrans" cxnId="{C5330FF2-34B5-4178-BEC9-E08B78D448A7}">
      <dgm:prSet/>
      <dgm:spPr/>
      <dgm:t>
        <a:bodyPr/>
        <a:lstStyle/>
        <a:p>
          <a:endParaRPr lang="ru-RU"/>
        </a:p>
      </dgm:t>
    </dgm:pt>
    <dgm:pt modelId="{B49E2006-C8E5-460F-8488-B3ECF0D627E8}">
      <dgm:prSet phldrT="[Текст]" custT="1"/>
      <dgm:spPr/>
      <dgm:t>
        <a:bodyPr/>
        <a:lstStyle/>
        <a:p>
          <a:r>
            <a:rPr lang="ru-RU" sz="2000" b="1" dirty="0" smtClean="0"/>
            <a:t>5</a:t>
          </a:r>
          <a:endParaRPr lang="ru-RU" sz="2000" b="1" dirty="0"/>
        </a:p>
      </dgm:t>
    </dgm:pt>
    <dgm:pt modelId="{453EFB03-3A63-407A-A2E8-5DD010E3991E}" type="parTrans" cxnId="{F7EB8D60-5283-412A-8E4B-DD3634232A9F}">
      <dgm:prSet/>
      <dgm:spPr/>
      <dgm:t>
        <a:bodyPr/>
        <a:lstStyle/>
        <a:p>
          <a:endParaRPr lang="ru-RU"/>
        </a:p>
      </dgm:t>
    </dgm:pt>
    <dgm:pt modelId="{ABC2FB16-DD78-4D50-A61E-765230AF521E}" type="sibTrans" cxnId="{F7EB8D60-5283-412A-8E4B-DD3634232A9F}">
      <dgm:prSet/>
      <dgm:spPr/>
      <dgm:t>
        <a:bodyPr/>
        <a:lstStyle/>
        <a:p>
          <a:endParaRPr lang="ru-RU"/>
        </a:p>
      </dgm:t>
    </dgm:pt>
    <dgm:pt modelId="{CE2CA1BD-3D49-4BD8-8871-F1B95AE82980}">
      <dgm:prSet/>
      <dgm:spPr/>
      <dgm:t>
        <a:bodyPr/>
        <a:lstStyle/>
        <a:p>
          <a:r>
            <a:rPr lang="ru-RU" dirty="0" smtClean="0"/>
            <a:t>Представляется в форме макета, конструкторского изделия, модели, какого-либо материального или виртуального объекта.</a:t>
          </a:r>
          <a:endParaRPr lang="ru-RU" dirty="0"/>
        </a:p>
      </dgm:t>
    </dgm:pt>
    <dgm:pt modelId="{A809498E-7F10-4D1D-BBAF-CEBE84D0025E}" type="parTrans" cxnId="{01677BC0-9576-42C3-9E1A-AE215A6258AF}">
      <dgm:prSet/>
      <dgm:spPr/>
      <dgm:t>
        <a:bodyPr/>
        <a:lstStyle/>
        <a:p>
          <a:endParaRPr lang="ru-RU"/>
        </a:p>
      </dgm:t>
    </dgm:pt>
    <dgm:pt modelId="{8DBE6AE5-4D1E-4EC2-9915-21C663C2A462}" type="sibTrans" cxnId="{01677BC0-9576-42C3-9E1A-AE215A6258AF}">
      <dgm:prSet/>
      <dgm:spPr/>
      <dgm:t>
        <a:bodyPr/>
        <a:lstStyle/>
        <a:p>
          <a:endParaRPr lang="ru-RU"/>
        </a:p>
      </dgm:t>
    </dgm:pt>
    <dgm:pt modelId="{06752546-4FE4-47B9-9AC1-C175533BE368}">
      <dgm:prSet/>
      <dgm:spPr/>
      <dgm:t>
        <a:bodyPr/>
        <a:lstStyle/>
        <a:p>
          <a:r>
            <a:rPr lang="ru-RU" smtClean="0"/>
            <a:t>Выступает способом освоения содержания учебного модуля. </a:t>
          </a:r>
          <a:endParaRPr lang="ru-RU"/>
        </a:p>
      </dgm:t>
    </dgm:pt>
    <dgm:pt modelId="{CC57B096-916C-46C8-8DD3-31AA1BD67B50}" type="parTrans" cxnId="{06AB4CBE-2FB9-401D-B52B-9F0A86EAA1CE}">
      <dgm:prSet/>
      <dgm:spPr/>
      <dgm:t>
        <a:bodyPr/>
        <a:lstStyle/>
        <a:p>
          <a:endParaRPr lang="ru-RU"/>
        </a:p>
      </dgm:t>
    </dgm:pt>
    <dgm:pt modelId="{389A2B36-B842-4842-B566-79F0A4DB6D30}" type="sibTrans" cxnId="{06AB4CBE-2FB9-401D-B52B-9F0A86EAA1CE}">
      <dgm:prSet/>
      <dgm:spPr/>
      <dgm:t>
        <a:bodyPr/>
        <a:lstStyle/>
        <a:p>
          <a:endParaRPr lang="ru-RU"/>
        </a:p>
      </dgm:t>
    </dgm:pt>
    <dgm:pt modelId="{79C482DF-D6E1-4D8B-9446-3271F464BBBA}">
      <dgm:prSet/>
      <dgm:spPr/>
      <dgm:t>
        <a:bodyPr/>
        <a:lstStyle/>
        <a:p>
          <a:r>
            <a:rPr lang="ru-RU" dirty="0" smtClean="0"/>
            <a:t>Является основанием для </a:t>
          </a:r>
          <a:r>
            <a:rPr lang="ru-RU" dirty="0" err="1" smtClean="0"/>
            <a:t>критериальной</a:t>
          </a:r>
          <a:r>
            <a:rPr lang="ru-RU" dirty="0" smtClean="0"/>
            <a:t> оценки предметных результатов, способом формирования познавательных, коммуникативных, регулятивных УУД.</a:t>
          </a:r>
          <a:endParaRPr lang="ru-RU" dirty="0"/>
        </a:p>
      </dgm:t>
    </dgm:pt>
    <dgm:pt modelId="{6D113F0A-4129-4433-B5BF-89F26D2FA9BC}" type="parTrans" cxnId="{A01D35A5-6757-4BC7-B4AF-8C0EA10E4ECD}">
      <dgm:prSet/>
      <dgm:spPr/>
      <dgm:t>
        <a:bodyPr/>
        <a:lstStyle/>
        <a:p>
          <a:endParaRPr lang="ru-RU"/>
        </a:p>
      </dgm:t>
    </dgm:pt>
    <dgm:pt modelId="{FA156C09-7DFA-4134-A853-73A1E350DD56}" type="sibTrans" cxnId="{A01D35A5-6757-4BC7-B4AF-8C0EA10E4ECD}">
      <dgm:prSet/>
      <dgm:spPr/>
      <dgm:t>
        <a:bodyPr/>
        <a:lstStyle/>
        <a:p>
          <a:endParaRPr lang="ru-RU"/>
        </a:p>
      </dgm:t>
    </dgm:pt>
    <dgm:pt modelId="{BD1CC2D1-E0E8-4F4A-894B-3424F0D44429}" type="pres">
      <dgm:prSet presAssocID="{55CF308D-073C-4166-875D-22E5C9C595E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40CB49-2A67-490C-9837-9F3285DCEA1E}" type="pres">
      <dgm:prSet presAssocID="{67779A3E-567B-4B35-9EC5-E088F42E28CD}" presName="composite" presStyleCnt="0"/>
      <dgm:spPr/>
    </dgm:pt>
    <dgm:pt modelId="{F4BD51EC-8F11-4BEA-97E4-CC10739E35D4}" type="pres">
      <dgm:prSet presAssocID="{67779A3E-567B-4B35-9EC5-E088F42E28CD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82AC6C-E8BF-410C-B463-2E64CE6F27B2}" type="pres">
      <dgm:prSet presAssocID="{67779A3E-567B-4B35-9EC5-E088F42E28CD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9BBC8-707C-4FE8-8A30-5A060B40CE0E}" type="pres">
      <dgm:prSet presAssocID="{F68A20C5-E814-4416-AD82-95A65FC84DEE}" presName="sp" presStyleCnt="0"/>
      <dgm:spPr/>
    </dgm:pt>
    <dgm:pt modelId="{8E84DF18-12BC-4FCD-8557-24AB23598D62}" type="pres">
      <dgm:prSet presAssocID="{6375555F-B12B-4BA5-BE9A-5274FC147B8E}" presName="composite" presStyleCnt="0"/>
      <dgm:spPr/>
    </dgm:pt>
    <dgm:pt modelId="{B6B0CE25-4689-4162-B21A-FB5E786CCDC7}" type="pres">
      <dgm:prSet presAssocID="{6375555F-B12B-4BA5-BE9A-5274FC147B8E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7EF35-3D7E-4BA3-9542-9613790A5684}" type="pres">
      <dgm:prSet presAssocID="{6375555F-B12B-4BA5-BE9A-5274FC147B8E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FF727-CA62-4BAF-91D0-CB8C53FF0ED4}" type="pres">
      <dgm:prSet presAssocID="{FD9EF0C0-1CBF-4038-BB57-34AD4CA1F156}" presName="sp" presStyleCnt="0"/>
      <dgm:spPr/>
    </dgm:pt>
    <dgm:pt modelId="{8AFF5F95-A12A-4C87-8D00-F03D1093C52E}" type="pres">
      <dgm:prSet presAssocID="{D65BB102-D1D5-4BF7-AB2A-C84CB2914EFB}" presName="composite" presStyleCnt="0"/>
      <dgm:spPr/>
    </dgm:pt>
    <dgm:pt modelId="{F0D7CAC7-95C7-4383-A748-58920678E1D3}" type="pres">
      <dgm:prSet presAssocID="{D65BB102-D1D5-4BF7-AB2A-C84CB2914EFB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0D43A-3166-4128-8FCC-68FD7341D959}" type="pres">
      <dgm:prSet presAssocID="{D65BB102-D1D5-4BF7-AB2A-C84CB2914EFB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DBDB9-6CDA-4F50-8721-BD52ED65F57E}" type="pres">
      <dgm:prSet presAssocID="{9C8F9066-56E2-4DC9-9D6F-6C00C12627A0}" presName="sp" presStyleCnt="0"/>
      <dgm:spPr/>
    </dgm:pt>
    <dgm:pt modelId="{378C32DB-1450-439B-8CCA-AB2B5EE8549A}" type="pres">
      <dgm:prSet presAssocID="{C2BFB945-6FB7-4826-95EA-1879FAB11EE1}" presName="composite" presStyleCnt="0"/>
      <dgm:spPr/>
    </dgm:pt>
    <dgm:pt modelId="{05BF814A-970B-4009-AEF1-848271D6853B}" type="pres">
      <dgm:prSet presAssocID="{C2BFB945-6FB7-4826-95EA-1879FAB11EE1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8CD42-06D5-4D3E-B480-4BC305B2AAD7}" type="pres">
      <dgm:prSet presAssocID="{C2BFB945-6FB7-4826-95EA-1879FAB11EE1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7678C-2FEC-4244-AF8F-305155E5CF7D}" type="pres">
      <dgm:prSet presAssocID="{E63D1EAF-AEBA-4C46-8113-B4708C0AC5AC}" presName="sp" presStyleCnt="0"/>
      <dgm:spPr/>
    </dgm:pt>
    <dgm:pt modelId="{86C366F5-E826-4C8A-BF42-F7A03103287A}" type="pres">
      <dgm:prSet presAssocID="{B49E2006-C8E5-460F-8488-B3ECF0D627E8}" presName="composite" presStyleCnt="0"/>
      <dgm:spPr/>
    </dgm:pt>
    <dgm:pt modelId="{3C9F70DA-C85E-4B3E-BFED-5E58B80E52AE}" type="pres">
      <dgm:prSet presAssocID="{B49E2006-C8E5-460F-8488-B3ECF0D627E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40763-79FB-4696-9D27-F2B68E81A224}" type="pres">
      <dgm:prSet presAssocID="{B49E2006-C8E5-460F-8488-B3ECF0D627E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6BE14-07D5-4482-91B7-0AB143B83C49}" type="pres">
      <dgm:prSet presAssocID="{ABC2FB16-DD78-4D50-A61E-765230AF521E}" presName="sp" presStyleCnt="0"/>
      <dgm:spPr/>
    </dgm:pt>
    <dgm:pt modelId="{4B2A6732-2C7D-4E54-810E-D5B86CC8FFBE}" type="pres">
      <dgm:prSet presAssocID="{F3298839-C64B-424E-A12F-4335C22BBD06}" presName="composite" presStyleCnt="0"/>
      <dgm:spPr/>
    </dgm:pt>
    <dgm:pt modelId="{FC564B3F-54FC-4933-8D22-BB34C22FB1C7}" type="pres">
      <dgm:prSet presAssocID="{F3298839-C64B-424E-A12F-4335C22BBD0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C1A0E-BCB6-4F65-9996-F817F4CE55A1}" type="pres">
      <dgm:prSet presAssocID="{F3298839-C64B-424E-A12F-4335C22BBD0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1D35A5-6757-4BC7-B4AF-8C0EA10E4ECD}" srcId="{B49E2006-C8E5-460F-8488-B3ECF0D627E8}" destId="{79C482DF-D6E1-4D8B-9446-3271F464BBBA}" srcOrd="0" destOrd="0" parTransId="{6D113F0A-4129-4433-B5BF-89F26D2FA9BC}" sibTransId="{FA156C09-7DFA-4134-A853-73A1E350DD56}"/>
    <dgm:cxn modelId="{06AB4CBE-2FB9-401D-B52B-9F0A86EAA1CE}" srcId="{D65BB102-D1D5-4BF7-AB2A-C84CB2914EFB}" destId="{06752546-4FE4-47B9-9AC1-C175533BE368}" srcOrd="0" destOrd="0" parTransId="{CC57B096-916C-46C8-8DD3-31AA1BD67B50}" sibTransId="{389A2B36-B842-4842-B566-79F0A4DB6D30}"/>
    <dgm:cxn modelId="{DBC796BE-3B14-41FC-8246-3BCE921B4140}" type="presOf" srcId="{D65BB102-D1D5-4BF7-AB2A-C84CB2914EFB}" destId="{F0D7CAC7-95C7-4383-A748-58920678E1D3}" srcOrd="0" destOrd="0" presId="urn:microsoft.com/office/officeart/2005/8/layout/chevron2"/>
    <dgm:cxn modelId="{9EA3614A-22D1-4D59-B8E8-ECA3A42DBC30}" type="presOf" srcId="{B3333E61-952D-47CE-A804-CF6E595E120E}" destId="{9482AC6C-E8BF-410C-B463-2E64CE6F27B2}" srcOrd="0" destOrd="0" presId="urn:microsoft.com/office/officeart/2005/8/layout/chevron2"/>
    <dgm:cxn modelId="{F7EB8D60-5283-412A-8E4B-DD3634232A9F}" srcId="{55CF308D-073C-4166-875D-22E5C9C595E0}" destId="{B49E2006-C8E5-460F-8488-B3ECF0D627E8}" srcOrd="4" destOrd="0" parTransId="{453EFB03-3A63-407A-A2E8-5DD010E3991E}" sibTransId="{ABC2FB16-DD78-4D50-A61E-765230AF521E}"/>
    <dgm:cxn modelId="{17308D04-4D75-4D42-9749-B9295A712F50}" srcId="{55CF308D-073C-4166-875D-22E5C9C595E0}" destId="{67779A3E-567B-4B35-9EC5-E088F42E28CD}" srcOrd="0" destOrd="0" parTransId="{99085908-6901-4E7A-9411-1E6DF2024B68}" sibTransId="{F68A20C5-E814-4416-AD82-95A65FC84DEE}"/>
    <dgm:cxn modelId="{7E422FD3-35E2-4A24-8B83-05528D0CE7EB}" type="presOf" srcId="{79C482DF-D6E1-4D8B-9446-3271F464BBBA}" destId="{AD540763-79FB-4696-9D27-F2B68E81A224}" srcOrd="0" destOrd="0" presId="urn:microsoft.com/office/officeart/2005/8/layout/chevron2"/>
    <dgm:cxn modelId="{FD72A5C8-E7F4-4564-9EF2-56A84435395C}" type="presOf" srcId="{55CF308D-073C-4166-875D-22E5C9C595E0}" destId="{BD1CC2D1-E0E8-4F4A-894B-3424F0D44429}" srcOrd="0" destOrd="0" presId="urn:microsoft.com/office/officeart/2005/8/layout/chevron2"/>
    <dgm:cxn modelId="{D949B3A9-B17C-4ECA-89B6-FEF347C4928E}" type="presOf" srcId="{6375555F-B12B-4BA5-BE9A-5274FC147B8E}" destId="{B6B0CE25-4689-4162-B21A-FB5E786CCDC7}" srcOrd="0" destOrd="0" presId="urn:microsoft.com/office/officeart/2005/8/layout/chevron2"/>
    <dgm:cxn modelId="{B17C37E2-F4B5-4A0D-A92F-263CB22B6080}" type="presOf" srcId="{C2BFB945-6FB7-4826-95EA-1879FAB11EE1}" destId="{05BF814A-970B-4009-AEF1-848271D6853B}" srcOrd="0" destOrd="0" presId="urn:microsoft.com/office/officeart/2005/8/layout/chevron2"/>
    <dgm:cxn modelId="{A5C472CA-4461-428E-B8C7-1C4B4E451076}" srcId="{F3298839-C64B-424E-A12F-4335C22BBD06}" destId="{EBAF295C-1EC4-40DB-B889-A3C93FC2F529}" srcOrd="0" destOrd="0" parTransId="{591FE8F9-36EB-428D-AA99-088CE6A74F8E}" sibTransId="{8B21555D-EE31-411E-BAEC-F53E5E034E25}"/>
    <dgm:cxn modelId="{5302EB23-688E-4D00-B470-98206721169E}" srcId="{6375555F-B12B-4BA5-BE9A-5274FC147B8E}" destId="{6FFEB7C4-BA14-4FB9-B010-88A9C604BF51}" srcOrd="0" destOrd="0" parTransId="{347A83C5-DDB7-47CD-BE09-183DFF770982}" sibTransId="{CC56BD3B-7A68-4F7C-BEC9-B8BA560E79B0}"/>
    <dgm:cxn modelId="{01677BC0-9576-42C3-9E1A-AE215A6258AF}" srcId="{C2BFB945-6FB7-4826-95EA-1879FAB11EE1}" destId="{CE2CA1BD-3D49-4BD8-8871-F1B95AE82980}" srcOrd="0" destOrd="0" parTransId="{A809498E-7F10-4D1D-BBAF-CEBE84D0025E}" sibTransId="{8DBE6AE5-4D1E-4EC2-9915-21C663C2A462}"/>
    <dgm:cxn modelId="{9B2617E3-C3FD-4ACC-88B8-E2F2837F3EF5}" type="presOf" srcId="{B49E2006-C8E5-460F-8488-B3ECF0D627E8}" destId="{3C9F70DA-C85E-4B3E-BFED-5E58B80E52AE}" srcOrd="0" destOrd="0" presId="urn:microsoft.com/office/officeart/2005/8/layout/chevron2"/>
    <dgm:cxn modelId="{81F7DC44-1429-4B34-829F-DD5AC33D6668}" type="presOf" srcId="{6FFEB7C4-BA14-4FB9-B010-88A9C604BF51}" destId="{D9F7EF35-3D7E-4BA3-9542-9613790A5684}" srcOrd="0" destOrd="0" presId="urn:microsoft.com/office/officeart/2005/8/layout/chevron2"/>
    <dgm:cxn modelId="{0F104D82-43BA-401D-B772-AC1C561DEA88}" type="presOf" srcId="{06752546-4FE4-47B9-9AC1-C175533BE368}" destId="{D940D43A-3166-4128-8FCC-68FD7341D959}" srcOrd="0" destOrd="0" presId="urn:microsoft.com/office/officeart/2005/8/layout/chevron2"/>
    <dgm:cxn modelId="{816BD4CA-632A-43C4-B024-693800145413}" srcId="{55CF308D-073C-4166-875D-22E5C9C595E0}" destId="{D65BB102-D1D5-4BF7-AB2A-C84CB2914EFB}" srcOrd="2" destOrd="0" parTransId="{8AC8E5C8-CA37-462A-BA1B-C2D35733C1B3}" sibTransId="{9C8F9066-56E2-4DC9-9D6F-6C00C12627A0}"/>
    <dgm:cxn modelId="{0BD90D93-1B6D-4344-875D-1737A0FFA9F4}" srcId="{55CF308D-073C-4166-875D-22E5C9C595E0}" destId="{6375555F-B12B-4BA5-BE9A-5274FC147B8E}" srcOrd="1" destOrd="0" parTransId="{6A86EAE0-7ABA-40D7-8816-D861A5049E98}" sibTransId="{FD9EF0C0-1CBF-4038-BB57-34AD4CA1F156}"/>
    <dgm:cxn modelId="{05B18E7B-40ED-4621-B87A-5B813DFCC56A}" type="presOf" srcId="{EBAF295C-1EC4-40DB-B889-A3C93FC2F529}" destId="{15CC1A0E-BCB6-4F65-9996-F817F4CE55A1}" srcOrd="0" destOrd="0" presId="urn:microsoft.com/office/officeart/2005/8/layout/chevron2"/>
    <dgm:cxn modelId="{5B824382-87B4-4882-A3C3-00A0D1730E3A}" type="presOf" srcId="{67779A3E-567B-4B35-9EC5-E088F42E28CD}" destId="{F4BD51EC-8F11-4BEA-97E4-CC10739E35D4}" srcOrd="0" destOrd="0" presId="urn:microsoft.com/office/officeart/2005/8/layout/chevron2"/>
    <dgm:cxn modelId="{675BEC1D-C398-4D29-8023-49A07A5B13C2}" type="presOf" srcId="{CE2CA1BD-3D49-4BD8-8871-F1B95AE82980}" destId="{FBD8CD42-06D5-4D3E-B480-4BC305B2AAD7}" srcOrd="0" destOrd="0" presId="urn:microsoft.com/office/officeart/2005/8/layout/chevron2"/>
    <dgm:cxn modelId="{C5330FF2-34B5-4178-BEC9-E08B78D448A7}" srcId="{55CF308D-073C-4166-875D-22E5C9C595E0}" destId="{C2BFB945-6FB7-4826-95EA-1879FAB11EE1}" srcOrd="3" destOrd="0" parTransId="{71636ADC-C7D5-43C5-8A94-714769933819}" sibTransId="{E63D1EAF-AEBA-4C46-8113-B4708C0AC5AC}"/>
    <dgm:cxn modelId="{692BDDDF-3BB5-449D-85EF-D0F46486A71A}" type="presOf" srcId="{F3298839-C64B-424E-A12F-4335C22BBD06}" destId="{FC564B3F-54FC-4933-8D22-BB34C22FB1C7}" srcOrd="0" destOrd="0" presId="urn:microsoft.com/office/officeart/2005/8/layout/chevron2"/>
    <dgm:cxn modelId="{8F8FCE62-337D-4958-B0E3-F7B9B423F5A3}" srcId="{55CF308D-073C-4166-875D-22E5C9C595E0}" destId="{F3298839-C64B-424E-A12F-4335C22BBD06}" srcOrd="5" destOrd="0" parTransId="{EAB692E8-7909-42AA-B25D-00DE7B5750E4}" sibTransId="{3CDD6B4C-403F-4DE1-8837-060F92E2B6CB}"/>
    <dgm:cxn modelId="{859C5B39-5318-4951-B0EA-FB9DDA483D57}" srcId="{67779A3E-567B-4B35-9EC5-E088F42E28CD}" destId="{B3333E61-952D-47CE-A804-CF6E595E120E}" srcOrd="0" destOrd="0" parTransId="{8A5852BE-AAB8-4F17-8225-0223A9B9EF0A}" sibTransId="{0BF21E3E-CCFA-4E57-95FA-843588B36931}"/>
    <dgm:cxn modelId="{E098A71B-46ED-46CD-B3B9-354098DDA01C}" type="presParOf" srcId="{BD1CC2D1-E0E8-4F4A-894B-3424F0D44429}" destId="{4B40CB49-2A67-490C-9837-9F3285DCEA1E}" srcOrd="0" destOrd="0" presId="urn:microsoft.com/office/officeart/2005/8/layout/chevron2"/>
    <dgm:cxn modelId="{F514F884-CEDF-4754-B70D-B5070EB79FA5}" type="presParOf" srcId="{4B40CB49-2A67-490C-9837-9F3285DCEA1E}" destId="{F4BD51EC-8F11-4BEA-97E4-CC10739E35D4}" srcOrd="0" destOrd="0" presId="urn:microsoft.com/office/officeart/2005/8/layout/chevron2"/>
    <dgm:cxn modelId="{4AFD7506-4A15-4DBA-B9F0-48DEC23123AA}" type="presParOf" srcId="{4B40CB49-2A67-490C-9837-9F3285DCEA1E}" destId="{9482AC6C-E8BF-410C-B463-2E64CE6F27B2}" srcOrd="1" destOrd="0" presId="urn:microsoft.com/office/officeart/2005/8/layout/chevron2"/>
    <dgm:cxn modelId="{5AD8274E-9B9F-41CC-8AFC-F63251706269}" type="presParOf" srcId="{BD1CC2D1-E0E8-4F4A-894B-3424F0D44429}" destId="{4699BBC8-707C-4FE8-8A30-5A060B40CE0E}" srcOrd="1" destOrd="0" presId="urn:microsoft.com/office/officeart/2005/8/layout/chevron2"/>
    <dgm:cxn modelId="{2E2466A1-CA7F-4D07-B209-42F67F08E85B}" type="presParOf" srcId="{BD1CC2D1-E0E8-4F4A-894B-3424F0D44429}" destId="{8E84DF18-12BC-4FCD-8557-24AB23598D62}" srcOrd="2" destOrd="0" presId="urn:microsoft.com/office/officeart/2005/8/layout/chevron2"/>
    <dgm:cxn modelId="{52ACACD0-46C6-4518-B7AC-6BB6CDD2F311}" type="presParOf" srcId="{8E84DF18-12BC-4FCD-8557-24AB23598D62}" destId="{B6B0CE25-4689-4162-B21A-FB5E786CCDC7}" srcOrd="0" destOrd="0" presId="urn:microsoft.com/office/officeart/2005/8/layout/chevron2"/>
    <dgm:cxn modelId="{4634BFFD-4040-4DAA-8A32-3D6FDE5D3930}" type="presParOf" srcId="{8E84DF18-12BC-4FCD-8557-24AB23598D62}" destId="{D9F7EF35-3D7E-4BA3-9542-9613790A5684}" srcOrd="1" destOrd="0" presId="urn:microsoft.com/office/officeart/2005/8/layout/chevron2"/>
    <dgm:cxn modelId="{B1804018-9BF8-420C-B939-67EB46F3E3C4}" type="presParOf" srcId="{BD1CC2D1-E0E8-4F4A-894B-3424F0D44429}" destId="{559FF727-CA62-4BAF-91D0-CB8C53FF0ED4}" srcOrd="3" destOrd="0" presId="urn:microsoft.com/office/officeart/2005/8/layout/chevron2"/>
    <dgm:cxn modelId="{ED127BB5-723D-49FB-A069-298F406AC663}" type="presParOf" srcId="{BD1CC2D1-E0E8-4F4A-894B-3424F0D44429}" destId="{8AFF5F95-A12A-4C87-8D00-F03D1093C52E}" srcOrd="4" destOrd="0" presId="urn:microsoft.com/office/officeart/2005/8/layout/chevron2"/>
    <dgm:cxn modelId="{DE2E379B-B839-4EA9-B096-161424AC13FB}" type="presParOf" srcId="{8AFF5F95-A12A-4C87-8D00-F03D1093C52E}" destId="{F0D7CAC7-95C7-4383-A748-58920678E1D3}" srcOrd="0" destOrd="0" presId="urn:microsoft.com/office/officeart/2005/8/layout/chevron2"/>
    <dgm:cxn modelId="{9713850C-4218-4884-B289-2A99013A792D}" type="presParOf" srcId="{8AFF5F95-A12A-4C87-8D00-F03D1093C52E}" destId="{D940D43A-3166-4128-8FCC-68FD7341D959}" srcOrd="1" destOrd="0" presId="urn:microsoft.com/office/officeart/2005/8/layout/chevron2"/>
    <dgm:cxn modelId="{2B5AADEE-B0E7-4879-8522-72F451F8E46F}" type="presParOf" srcId="{BD1CC2D1-E0E8-4F4A-894B-3424F0D44429}" destId="{4ABDBDB9-6CDA-4F50-8721-BD52ED65F57E}" srcOrd="5" destOrd="0" presId="urn:microsoft.com/office/officeart/2005/8/layout/chevron2"/>
    <dgm:cxn modelId="{E71DAB30-11C8-4449-AA1E-543455AA019D}" type="presParOf" srcId="{BD1CC2D1-E0E8-4F4A-894B-3424F0D44429}" destId="{378C32DB-1450-439B-8CCA-AB2B5EE8549A}" srcOrd="6" destOrd="0" presId="urn:microsoft.com/office/officeart/2005/8/layout/chevron2"/>
    <dgm:cxn modelId="{94776B72-68CC-4D84-8BA5-5A80D65F9F28}" type="presParOf" srcId="{378C32DB-1450-439B-8CCA-AB2B5EE8549A}" destId="{05BF814A-970B-4009-AEF1-848271D6853B}" srcOrd="0" destOrd="0" presId="urn:microsoft.com/office/officeart/2005/8/layout/chevron2"/>
    <dgm:cxn modelId="{F63D9DD4-4D13-4D27-9DB7-9968854D8885}" type="presParOf" srcId="{378C32DB-1450-439B-8CCA-AB2B5EE8549A}" destId="{FBD8CD42-06D5-4D3E-B480-4BC305B2AAD7}" srcOrd="1" destOrd="0" presId="urn:microsoft.com/office/officeart/2005/8/layout/chevron2"/>
    <dgm:cxn modelId="{F20B77EA-F45E-43D4-A1B5-8C83D2D17D78}" type="presParOf" srcId="{BD1CC2D1-E0E8-4F4A-894B-3424F0D44429}" destId="{8B17678C-2FEC-4244-AF8F-305155E5CF7D}" srcOrd="7" destOrd="0" presId="urn:microsoft.com/office/officeart/2005/8/layout/chevron2"/>
    <dgm:cxn modelId="{5389672A-C5EC-4F42-93A4-02988024D1AE}" type="presParOf" srcId="{BD1CC2D1-E0E8-4F4A-894B-3424F0D44429}" destId="{86C366F5-E826-4C8A-BF42-F7A03103287A}" srcOrd="8" destOrd="0" presId="urn:microsoft.com/office/officeart/2005/8/layout/chevron2"/>
    <dgm:cxn modelId="{07070F92-4EA1-4787-BD47-3DA494A7E3EA}" type="presParOf" srcId="{86C366F5-E826-4C8A-BF42-F7A03103287A}" destId="{3C9F70DA-C85E-4B3E-BFED-5E58B80E52AE}" srcOrd="0" destOrd="0" presId="urn:microsoft.com/office/officeart/2005/8/layout/chevron2"/>
    <dgm:cxn modelId="{DC4EF6AC-59C9-414B-90FD-A74E799E73EF}" type="presParOf" srcId="{86C366F5-E826-4C8A-BF42-F7A03103287A}" destId="{AD540763-79FB-4696-9D27-F2B68E81A224}" srcOrd="1" destOrd="0" presId="urn:microsoft.com/office/officeart/2005/8/layout/chevron2"/>
    <dgm:cxn modelId="{2EF287E3-2C32-4E97-9E2F-3B55DC312DEA}" type="presParOf" srcId="{BD1CC2D1-E0E8-4F4A-894B-3424F0D44429}" destId="{8026BE14-07D5-4482-91B7-0AB143B83C49}" srcOrd="9" destOrd="0" presId="urn:microsoft.com/office/officeart/2005/8/layout/chevron2"/>
    <dgm:cxn modelId="{4347D3BC-7205-4411-82B5-CB760CB8D417}" type="presParOf" srcId="{BD1CC2D1-E0E8-4F4A-894B-3424F0D44429}" destId="{4B2A6732-2C7D-4E54-810E-D5B86CC8FFBE}" srcOrd="10" destOrd="0" presId="urn:microsoft.com/office/officeart/2005/8/layout/chevron2"/>
    <dgm:cxn modelId="{DC99FF60-0BEB-44D3-9BB7-930AE9547C0A}" type="presParOf" srcId="{4B2A6732-2C7D-4E54-810E-D5B86CC8FFBE}" destId="{FC564B3F-54FC-4933-8D22-BB34C22FB1C7}" srcOrd="0" destOrd="0" presId="urn:microsoft.com/office/officeart/2005/8/layout/chevron2"/>
    <dgm:cxn modelId="{5CC715E2-751F-4AD8-8ADC-25F416C64C66}" type="presParOf" srcId="{4B2A6732-2C7D-4E54-810E-D5B86CC8FFBE}" destId="{15CC1A0E-BCB6-4F65-9996-F817F4CE55A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B3932F-25D1-446E-A49A-5B00714E2A3E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C8A8AD74-9311-4567-A653-0F0B85A9D3C6}">
      <dgm:prSet phldrT="[Текст]" custT="1"/>
      <dgm:spPr/>
      <dgm:t>
        <a:bodyPr/>
        <a:lstStyle/>
        <a:p>
          <a:r>
            <a:rPr lang="ru-RU" sz="1600" b="1" dirty="0" smtClean="0"/>
            <a:t>Программа по предмету построена по модульному принципу </a:t>
          </a:r>
        </a:p>
        <a:p>
          <a:r>
            <a:rPr lang="ru-RU" sz="1600" b="1" dirty="0" smtClean="0"/>
            <a:t>НОО и ООО</a:t>
          </a:r>
          <a:endParaRPr lang="ru-RU" sz="1600" b="1" dirty="0"/>
        </a:p>
      </dgm:t>
    </dgm:pt>
    <dgm:pt modelId="{A32877FF-8F23-49CF-BDC0-CD4B4F27FD88}" type="parTrans" cxnId="{3B8D6F80-CFED-4421-8692-A8B05F022C89}">
      <dgm:prSet/>
      <dgm:spPr/>
      <dgm:t>
        <a:bodyPr/>
        <a:lstStyle/>
        <a:p>
          <a:endParaRPr lang="ru-RU"/>
        </a:p>
      </dgm:t>
    </dgm:pt>
    <dgm:pt modelId="{9EA86E7E-470C-4255-A212-2DB4737755B3}" type="sibTrans" cxnId="{3B8D6F80-CFED-4421-8692-A8B05F022C89}">
      <dgm:prSet/>
      <dgm:spPr/>
      <dgm:t>
        <a:bodyPr/>
        <a:lstStyle/>
        <a:p>
          <a:endParaRPr lang="ru-RU"/>
        </a:p>
      </dgm:t>
    </dgm:pt>
    <dgm:pt modelId="{711C5C46-A569-4116-B4F7-8D603313F9CE}">
      <dgm:prSet phldrT="[Текст]" custT="1"/>
      <dgm:spPr/>
      <dgm:t>
        <a:bodyPr/>
        <a:lstStyle/>
        <a:p>
          <a:r>
            <a:rPr lang="ru-RU" sz="1600" b="1" dirty="0" smtClean="0"/>
            <a:t>Включает обязательные для изучения инвариантные модули </a:t>
          </a:r>
        </a:p>
        <a:p>
          <a:r>
            <a:rPr lang="ru-RU" sz="1600" b="1" dirty="0" smtClean="0"/>
            <a:t>ООО</a:t>
          </a:r>
          <a:endParaRPr lang="ru-RU" sz="1600" b="1" dirty="0"/>
        </a:p>
      </dgm:t>
    </dgm:pt>
    <dgm:pt modelId="{19B43939-FA0C-426B-A3C1-E9C3D766CB5F}" type="parTrans" cxnId="{1C139FFC-C15E-433E-B5A7-32215E0BD99D}">
      <dgm:prSet/>
      <dgm:spPr/>
      <dgm:t>
        <a:bodyPr/>
        <a:lstStyle/>
        <a:p>
          <a:endParaRPr lang="ru-RU"/>
        </a:p>
      </dgm:t>
    </dgm:pt>
    <dgm:pt modelId="{280037A8-84A0-437E-835D-DE436762AF21}" type="sibTrans" cxnId="{1C139FFC-C15E-433E-B5A7-32215E0BD99D}">
      <dgm:prSet/>
      <dgm:spPr/>
      <dgm:t>
        <a:bodyPr/>
        <a:lstStyle/>
        <a:p>
          <a:endParaRPr lang="ru-RU"/>
        </a:p>
      </dgm:t>
    </dgm:pt>
    <dgm:pt modelId="{D312B3F8-FA46-481C-93C9-00693570AF0B}">
      <dgm:prSet phldrT="[Текст]" custT="1"/>
      <dgm:spPr/>
      <dgm:t>
        <a:bodyPr/>
        <a:lstStyle/>
        <a:p>
          <a:r>
            <a:rPr lang="ru-RU" sz="1600" b="1" dirty="0" smtClean="0"/>
            <a:t>Могут быть разработаны и включены в программу вариативные модули</a:t>
          </a:r>
        </a:p>
        <a:p>
          <a:r>
            <a:rPr lang="ru-RU" sz="1600" b="1" dirty="0" smtClean="0"/>
            <a:t>ООО</a:t>
          </a:r>
          <a:endParaRPr lang="ru-RU" sz="1600" b="1" dirty="0"/>
        </a:p>
      </dgm:t>
    </dgm:pt>
    <dgm:pt modelId="{456C77D0-B5B7-4906-9A31-68347F70E47D}" type="parTrans" cxnId="{CA51EAC8-3BB6-42EE-9F1E-DD99A7C4AFCB}">
      <dgm:prSet/>
      <dgm:spPr/>
      <dgm:t>
        <a:bodyPr/>
        <a:lstStyle/>
        <a:p>
          <a:endParaRPr lang="ru-RU"/>
        </a:p>
      </dgm:t>
    </dgm:pt>
    <dgm:pt modelId="{CA09C133-F692-48AF-8A32-B6547ECECC9E}" type="sibTrans" cxnId="{CA51EAC8-3BB6-42EE-9F1E-DD99A7C4AFCB}">
      <dgm:prSet/>
      <dgm:spPr/>
      <dgm:t>
        <a:bodyPr/>
        <a:lstStyle/>
        <a:p>
          <a:endParaRPr lang="ru-RU"/>
        </a:p>
      </dgm:t>
    </dgm:pt>
    <dgm:pt modelId="{E8A4B8F9-6D71-479E-9129-29DAECCB403C}" type="pres">
      <dgm:prSet presAssocID="{8BB3932F-25D1-446E-A49A-5B00714E2A3E}" presName="CompostProcess" presStyleCnt="0">
        <dgm:presLayoutVars>
          <dgm:dir/>
          <dgm:resizeHandles val="exact"/>
        </dgm:presLayoutVars>
      </dgm:prSet>
      <dgm:spPr/>
    </dgm:pt>
    <dgm:pt modelId="{FF7A12CE-1A10-4F69-BC7E-2484B65F7A0F}" type="pres">
      <dgm:prSet presAssocID="{8BB3932F-25D1-446E-A49A-5B00714E2A3E}" presName="arrow" presStyleLbl="bgShp" presStyleIdx="0" presStyleCnt="1"/>
      <dgm:spPr/>
    </dgm:pt>
    <dgm:pt modelId="{C3A0FB5B-E7E2-4DBB-9C6A-05D2BAA76421}" type="pres">
      <dgm:prSet presAssocID="{8BB3932F-25D1-446E-A49A-5B00714E2A3E}" presName="linearProcess" presStyleCnt="0"/>
      <dgm:spPr/>
    </dgm:pt>
    <dgm:pt modelId="{5C1F6E48-4851-4B28-80A5-61FB1AC99737}" type="pres">
      <dgm:prSet presAssocID="{C8A8AD74-9311-4567-A653-0F0B85A9D3C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88A17-20D2-41FE-973E-5660170431BA}" type="pres">
      <dgm:prSet presAssocID="{9EA86E7E-470C-4255-A212-2DB4737755B3}" presName="sibTrans" presStyleCnt="0"/>
      <dgm:spPr/>
    </dgm:pt>
    <dgm:pt modelId="{E65CABAF-3B82-47E6-96F4-1AA18A5E77CE}" type="pres">
      <dgm:prSet presAssocID="{711C5C46-A569-4116-B4F7-8D603313F9C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849F1-A6B8-4289-8F92-EB135C33CB59}" type="pres">
      <dgm:prSet presAssocID="{280037A8-84A0-437E-835D-DE436762AF21}" presName="sibTrans" presStyleCnt="0"/>
      <dgm:spPr/>
    </dgm:pt>
    <dgm:pt modelId="{BC0BDEF3-99EC-40DF-A3E6-70B4CB366F65}" type="pres">
      <dgm:prSet presAssocID="{D312B3F8-FA46-481C-93C9-00693570AF0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6D59C-BD52-4514-8BD2-9F9262165618}" type="presOf" srcId="{D312B3F8-FA46-481C-93C9-00693570AF0B}" destId="{BC0BDEF3-99EC-40DF-A3E6-70B4CB366F65}" srcOrd="0" destOrd="0" presId="urn:microsoft.com/office/officeart/2005/8/layout/hProcess9"/>
    <dgm:cxn modelId="{D9DCCFA6-9168-4CC2-8B07-C75C3B3F84A0}" type="presOf" srcId="{C8A8AD74-9311-4567-A653-0F0B85A9D3C6}" destId="{5C1F6E48-4851-4B28-80A5-61FB1AC99737}" srcOrd="0" destOrd="0" presId="urn:microsoft.com/office/officeart/2005/8/layout/hProcess9"/>
    <dgm:cxn modelId="{3B8D6F80-CFED-4421-8692-A8B05F022C89}" srcId="{8BB3932F-25D1-446E-A49A-5B00714E2A3E}" destId="{C8A8AD74-9311-4567-A653-0F0B85A9D3C6}" srcOrd="0" destOrd="0" parTransId="{A32877FF-8F23-49CF-BDC0-CD4B4F27FD88}" sibTransId="{9EA86E7E-470C-4255-A212-2DB4737755B3}"/>
    <dgm:cxn modelId="{5B2D8677-D309-4DE4-B480-7C16C9372033}" type="presOf" srcId="{711C5C46-A569-4116-B4F7-8D603313F9CE}" destId="{E65CABAF-3B82-47E6-96F4-1AA18A5E77CE}" srcOrd="0" destOrd="0" presId="urn:microsoft.com/office/officeart/2005/8/layout/hProcess9"/>
    <dgm:cxn modelId="{3E5D8942-1025-4AC4-B5E4-2977E8C65CB2}" type="presOf" srcId="{8BB3932F-25D1-446E-A49A-5B00714E2A3E}" destId="{E8A4B8F9-6D71-479E-9129-29DAECCB403C}" srcOrd="0" destOrd="0" presId="urn:microsoft.com/office/officeart/2005/8/layout/hProcess9"/>
    <dgm:cxn modelId="{CA51EAC8-3BB6-42EE-9F1E-DD99A7C4AFCB}" srcId="{8BB3932F-25D1-446E-A49A-5B00714E2A3E}" destId="{D312B3F8-FA46-481C-93C9-00693570AF0B}" srcOrd="2" destOrd="0" parTransId="{456C77D0-B5B7-4906-9A31-68347F70E47D}" sibTransId="{CA09C133-F692-48AF-8A32-B6547ECECC9E}"/>
    <dgm:cxn modelId="{1C139FFC-C15E-433E-B5A7-32215E0BD99D}" srcId="{8BB3932F-25D1-446E-A49A-5B00714E2A3E}" destId="{711C5C46-A569-4116-B4F7-8D603313F9CE}" srcOrd="1" destOrd="0" parTransId="{19B43939-FA0C-426B-A3C1-E9C3D766CB5F}" sibTransId="{280037A8-84A0-437E-835D-DE436762AF21}"/>
    <dgm:cxn modelId="{15DA1440-ACD0-4798-90D2-F56017E14CBB}" type="presParOf" srcId="{E8A4B8F9-6D71-479E-9129-29DAECCB403C}" destId="{FF7A12CE-1A10-4F69-BC7E-2484B65F7A0F}" srcOrd="0" destOrd="0" presId="urn:microsoft.com/office/officeart/2005/8/layout/hProcess9"/>
    <dgm:cxn modelId="{E0B70D45-BB23-43B7-8B7A-601C6F914F86}" type="presParOf" srcId="{E8A4B8F9-6D71-479E-9129-29DAECCB403C}" destId="{C3A0FB5B-E7E2-4DBB-9C6A-05D2BAA76421}" srcOrd="1" destOrd="0" presId="urn:microsoft.com/office/officeart/2005/8/layout/hProcess9"/>
    <dgm:cxn modelId="{862B1EB8-3C22-45F0-B0EE-473AAEDBFAED}" type="presParOf" srcId="{C3A0FB5B-E7E2-4DBB-9C6A-05D2BAA76421}" destId="{5C1F6E48-4851-4B28-80A5-61FB1AC99737}" srcOrd="0" destOrd="0" presId="urn:microsoft.com/office/officeart/2005/8/layout/hProcess9"/>
    <dgm:cxn modelId="{7B040CBE-1726-4F72-84E8-BBB5C5EF5E6A}" type="presParOf" srcId="{C3A0FB5B-E7E2-4DBB-9C6A-05D2BAA76421}" destId="{70188A17-20D2-41FE-973E-5660170431BA}" srcOrd="1" destOrd="0" presId="urn:microsoft.com/office/officeart/2005/8/layout/hProcess9"/>
    <dgm:cxn modelId="{9EA1A6DD-48DD-4F45-817A-2875A6343F42}" type="presParOf" srcId="{C3A0FB5B-E7E2-4DBB-9C6A-05D2BAA76421}" destId="{E65CABAF-3B82-47E6-96F4-1AA18A5E77CE}" srcOrd="2" destOrd="0" presId="urn:microsoft.com/office/officeart/2005/8/layout/hProcess9"/>
    <dgm:cxn modelId="{90D01877-A191-447B-9E8E-818906205796}" type="presParOf" srcId="{C3A0FB5B-E7E2-4DBB-9C6A-05D2BAA76421}" destId="{B58849F1-A6B8-4289-8F92-EB135C33CB59}" srcOrd="3" destOrd="0" presId="urn:microsoft.com/office/officeart/2005/8/layout/hProcess9"/>
    <dgm:cxn modelId="{F5B98A3C-312F-4E8F-8F36-CED42E2132ED}" type="presParOf" srcId="{C3A0FB5B-E7E2-4DBB-9C6A-05D2BAA76421}" destId="{BC0BDEF3-99EC-40DF-A3E6-70B4CB366F6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78CBF6-E1C1-413A-AA11-829E27995FA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5C14359-228E-4BF9-9850-0367BFFCD28B}">
      <dgm:prSet phldrT="[Текст]"/>
      <dgm:spPr/>
      <dgm:t>
        <a:bodyPr/>
        <a:lstStyle/>
        <a:p>
          <a:r>
            <a:rPr lang="ru-RU" dirty="0" smtClean="0"/>
            <a:t>1 модуль</a:t>
          </a:r>
          <a:endParaRPr lang="ru-RU" dirty="0"/>
        </a:p>
      </dgm:t>
    </dgm:pt>
    <dgm:pt modelId="{E86275A1-2BAB-4B9C-8608-ADB62B93E88C}" type="parTrans" cxnId="{C00B921D-4803-49E2-9C50-58773B4C1B19}">
      <dgm:prSet/>
      <dgm:spPr/>
      <dgm:t>
        <a:bodyPr/>
        <a:lstStyle/>
        <a:p>
          <a:endParaRPr lang="ru-RU"/>
        </a:p>
      </dgm:t>
    </dgm:pt>
    <dgm:pt modelId="{D113060D-3FEE-493F-B81D-7BF8A5E47151}" type="sibTrans" cxnId="{C00B921D-4803-49E2-9C50-58773B4C1B19}">
      <dgm:prSet/>
      <dgm:spPr/>
      <dgm:t>
        <a:bodyPr/>
        <a:lstStyle/>
        <a:p>
          <a:endParaRPr lang="ru-RU"/>
        </a:p>
      </dgm:t>
    </dgm:pt>
    <dgm:pt modelId="{BE76544B-C8CA-452C-9CA1-528C90BFD846}">
      <dgm:prSet phldrT="[Текст]"/>
      <dgm:spPr/>
      <dgm:t>
        <a:bodyPr/>
        <a:lstStyle/>
        <a:p>
          <a:r>
            <a:rPr lang="ru-RU" dirty="0" smtClean="0"/>
            <a:t>«Технологии, профессии и производства»</a:t>
          </a:r>
          <a:endParaRPr lang="ru-RU" dirty="0"/>
        </a:p>
      </dgm:t>
    </dgm:pt>
    <dgm:pt modelId="{057C7164-38E5-4ADB-A95D-7D1CB81AB8EC}" type="parTrans" cxnId="{626A200E-31FD-4F1E-9CDF-F1A8B3F258FD}">
      <dgm:prSet/>
      <dgm:spPr/>
      <dgm:t>
        <a:bodyPr/>
        <a:lstStyle/>
        <a:p>
          <a:endParaRPr lang="ru-RU"/>
        </a:p>
      </dgm:t>
    </dgm:pt>
    <dgm:pt modelId="{13F2E7ED-DC31-4717-A361-BA0921104737}" type="sibTrans" cxnId="{626A200E-31FD-4F1E-9CDF-F1A8B3F258FD}">
      <dgm:prSet/>
      <dgm:spPr/>
      <dgm:t>
        <a:bodyPr/>
        <a:lstStyle/>
        <a:p>
          <a:endParaRPr lang="ru-RU"/>
        </a:p>
      </dgm:t>
    </dgm:pt>
    <dgm:pt modelId="{FCE599B0-2D72-4433-A382-A5FDEF7D1360}">
      <dgm:prSet phldrT="[Текст]"/>
      <dgm:spPr/>
      <dgm:t>
        <a:bodyPr/>
        <a:lstStyle/>
        <a:p>
          <a:r>
            <a:rPr lang="ru-RU" dirty="0" smtClean="0"/>
            <a:t>2 модуль</a:t>
          </a:r>
          <a:endParaRPr lang="ru-RU" dirty="0"/>
        </a:p>
      </dgm:t>
    </dgm:pt>
    <dgm:pt modelId="{8C7A4623-AF0F-4AD9-A3FE-9977A6D43E06}" type="parTrans" cxnId="{3DA1B020-D6DA-4FAE-B2B7-A26A692245D6}">
      <dgm:prSet/>
      <dgm:spPr/>
      <dgm:t>
        <a:bodyPr/>
        <a:lstStyle/>
        <a:p>
          <a:endParaRPr lang="ru-RU"/>
        </a:p>
      </dgm:t>
    </dgm:pt>
    <dgm:pt modelId="{55422014-A52A-48BC-8029-75441C687540}" type="sibTrans" cxnId="{3DA1B020-D6DA-4FAE-B2B7-A26A692245D6}">
      <dgm:prSet/>
      <dgm:spPr/>
      <dgm:t>
        <a:bodyPr/>
        <a:lstStyle/>
        <a:p>
          <a:endParaRPr lang="ru-RU"/>
        </a:p>
      </dgm:t>
    </dgm:pt>
    <dgm:pt modelId="{FE6CB26C-F33E-4767-AA79-5A0BF5EB298F}">
      <dgm:prSet phldrT="[Текст]"/>
      <dgm:spPr/>
      <dgm:t>
        <a:bodyPr/>
        <a:lstStyle/>
        <a:p>
          <a:r>
            <a:rPr lang="ru-RU" dirty="0" smtClean="0"/>
            <a:t>«Технологии ручной обработки материалов» </a:t>
          </a:r>
          <a:endParaRPr lang="ru-RU" dirty="0"/>
        </a:p>
      </dgm:t>
    </dgm:pt>
    <dgm:pt modelId="{B6075A55-160E-4041-9161-452F112DBDE2}" type="parTrans" cxnId="{701DB718-18EC-4552-925B-8CB03D0F7F0D}">
      <dgm:prSet/>
      <dgm:spPr/>
      <dgm:t>
        <a:bodyPr/>
        <a:lstStyle/>
        <a:p>
          <a:endParaRPr lang="ru-RU"/>
        </a:p>
      </dgm:t>
    </dgm:pt>
    <dgm:pt modelId="{7B57F63F-4BC9-4862-9DE6-AD1FA390CF7B}" type="sibTrans" cxnId="{701DB718-18EC-4552-925B-8CB03D0F7F0D}">
      <dgm:prSet/>
      <dgm:spPr/>
      <dgm:t>
        <a:bodyPr/>
        <a:lstStyle/>
        <a:p>
          <a:endParaRPr lang="ru-RU"/>
        </a:p>
      </dgm:t>
    </dgm:pt>
    <dgm:pt modelId="{431190C5-804A-40B7-9874-C5C897ABC099}">
      <dgm:prSet phldrT="[Текст]"/>
      <dgm:spPr/>
      <dgm:t>
        <a:bodyPr/>
        <a:lstStyle/>
        <a:p>
          <a:r>
            <a:rPr lang="ru-RU" dirty="0" smtClean="0"/>
            <a:t>3 модуль</a:t>
          </a:r>
          <a:endParaRPr lang="ru-RU" dirty="0"/>
        </a:p>
      </dgm:t>
    </dgm:pt>
    <dgm:pt modelId="{FF772C06-306D-4FD5-81D0-851CB8091548}" type="parTrans" cxnId="{E2055D65-F568-4A88-AE8B-C2AF7AFE8029}">
      <dgm:prSet/>
      <dgm:spPr/>
      <dgm:t>
        <a:bodyPr/>
        <a:lstStyle/>
        <a:p>
          <a:endParaRPr lang="ru-RU"/>
        </a:p>
      </dgm:t>
    </dgm:pt>
    <dgm:pt modelId="{AE6447D7-6432-4D79-B562-4524359434CC}" type="sibTrans" cxnId="{E2055D65-F568-4A88-AE8B-C2AF7AFE8029}">
      <dgm:prSet/>
      <dgm:spPr/>
      <dgm:t>
        <a:bodyPr/>
        <a:lstStyle/>
        <a:p>
          <a:endParaRPr lang="ru-RU"/>
        </a:p>
      </dgm:t>
    </dgm:pt>
    <dgm:pt modelId="{BDFF7F6B-D790-46E0-B41E-3C8F9FA26969}">
      <dgm:prSet phldrT="[Текст]"/>
      <dgm:spPr/>
      <dgm:t>
        <a:bodyPr/>
        <a:lstStyle/>
        <a:p>
          <a:r>
            <a:rPr lang="ru-RU" dirty="0" smtClean="0"/>
            <a:t>«ИКТ» </a:t>
          </a:r>
          <a:endParaRPr lang="ru-RU" dirty="0"/>
        </a:p>
      </dgm:t>
    </dgm:pt>
    <dgm:pt modelId="{7CF29C87-6F97-4211-B227-025BD8334938}" type="parTrans" cxnId="{31367683-AD49-46FB-B98E-449C4B542484}">
      <dgm:prSet/>
      <dgm:spPr/>
      <dgm:t>
        <a:bodyPr/>
        <a:lstStyle/>
        <a:p>
          <a:endParaRPr lang="ru-RU"/>
        </a:p>
      </dgm:t>
    </dgm:pt>
    <dgm:pt modelId="{605FAE75-B4E0-4E29-A228-990508C6DD19}" type="sibTrans" cxnId="{31367683-AD49-46FB-B98E-449C4B542484}">
      <dgm:prSet/>
      <dgm:spPr/>
      <dgm:t>
        <a:bodyPr/>
        <a:lstStyle/>
        <a:p>
          <a:endParaRPr lang="ru-RU"/>
        </a:p>
      </dgm:t>
    </dgm:pt>
    <dgm:pt modelId="{64AD6992-CF18-4F9A-9BA4-EF9514086C56}">
      <dgm:prSet phldrT="[Текст]"/>
      <dgm:spPr/>
      <dgm:t>
        <a:bodyPr/>
        <a:lstStyle/>
        <a:p>
          <a:r>
            <a:rPr lang="ru-RU" dirty="0" smtClean="0"/>
            <a:t>4 модуль</a:t>
          </a:r>
          <a:endParaRPr lang="ru-RU" dirty="0"/>
        </a:p>
      </dgm:t>
    </dgm:pt>
    <dgm:pt modelId="{5EC97266-65A3-424E-B9F2-25BCF73B4AD8}" type="parTrans" cxnId="{8FC5A374-5460-41A5-B9DB-008C69673C95}">
      <dgm:prSet/>
      <dgm:spPr/>
      <dgm:t>
        <a:bodyPr/>
        <a:lstStyle/>
        <a:p>
          <a:endParaRPr lang="ru-RU"/>
        </a:p>
      </dgm:t>
    </dgm:pt>
    <dgm:pt modelId="{23C42B7A-39B8-4A10-8DAF-4501F7151C03}" type="sibTrans" cxnId="{8FC5A374-5460-41A5-B9DB-008C69673C95}">
      <dgm:prSet/>
      <dgm:spPr/>
      <dgm:t>
        <a:bodyPr/>
        <a:lstStyle/>
        <a:p>
          <a:endParaRPr lang="ru-RU"/>
        </a:p>
      </dgm:t>
    </dgm:pt>
    <dgm:pt modelId="{3F5CD900-0E7E-415A-AA02-1BA66E99AA0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«Конструирование и моделирование» </a:t>
          </a: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2EBEFDC0-DB82-4B70-8518-E8F5BD31DA1F}" type="parTrans" cxnId="{65116FDF-679E-406B-9B06-1C0C73DB4DA1}">
      <dgm:prSet/>
      <dgm:spPr/>
      <dgm:t>
        <a:bodyPr/>
        <a:lstStyle/>
        <a:p>
          <a:endParaRPr lang="ru-RU"/>
        </a:p>
      </dgm:t>
    </dgm:pt>
    <dgm:pt modelId="{E3F8B948-FF4E-4F87-8046-E66DE377C5D7}" type="sibTrans" cxnId="{65116FDF-679E-406B-9B06-1C0C73DB4DA1}">
      <dgm:prSet/>
      <dgm:spPr/>
      <dgm:t>
        <a:bodyPr/>
        <a:lstStyle/>
        <a:p>
          <a:endParaRPr lang="ru-RU"/>
        </a:p>
      </dgm:t>
    </dgm:pt>
    <dgm:pt modelId="{152D54D6-4E51-4B9C-8B5C-F3DF9DEEBBB9}" type="pres">
      <dgm:prSet presAssocID="{0B78CBF6-E1C1-413A-AA11-829E27995FA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E89C37-AF54-4327-8164-355FECCD97BC}" type="pres">
      <dgm:prSet presAssocID="{D5C14359-228E-4BF9-9850-0367BFFCD28B}" presName="composite" presStyleCnt="0"/>
      <dgm:spPr/>
    </dgm:pt>
    <dgm:pt modelId="{4B6F11F6-816E-40CB-9B5A-27CFA43355E2}" type="pres">
      <dgm:prSet presAssocID="{D5C14359-228E-4BF9-9850-0367BFFCD28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6F034-D2B0-43E2-BAD1-F640C06D770B}" type="pres">
      <dgm:prSet presAssocID="{D5C14359-228E-4BF9-9850-0367BFFCD28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19CCC-EFF7-48AE-AB08-12038FA0E974}" type="pres">
      <dgm:prSet presAssocID="{D113060D-3FEE-493F-B81D-7BF8A5E47151}" presName="sp" presStyleCnt="0"/>
      <dgm:spPr/>
    </dgm:pt>
    <dgm:pt modelId="{5AAA919F-3F6F-499E-AA26-4C23F263DE7E}" type="pres">
      <dgm:prSet presAssocID="{FCE599B0-2D72-4433-A382-A5FDEF7D1360}" presName="composite" presStyleCnt="0"/>
      <dgm:spPr/>
    </dgm:pt>
    <dgm:pt modelId="{71CFB486-2CAE-4F1B-99C9-EDB20A08A7CD}" type="pres">
      <dgm:prSet presAssocID="{FCE599B0-2D72-4433-A382-A5FDEF7D136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FDFB1-02BC-42E8-9418-C4CCE3B24986}" type="pres">
      <dgm:prSet presAssocID="{FCE599B0-2D72-4433-A382-A5FDEF7D1360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A622F-928F-4C49-B7A0-06C6A2AF4D80}" type="pres">
      <dgm:prSet presAssocID="{55422014-A52A-48BC-8029-75441C687540}" presName="sp" presStyleCnt="0"/>
      <dgm:spPr/>
    </dgm:pt>
    <dgm:pt modelId="{BA13A450-A365-4066-9CC9-08908B7B04C5}" type="pres">
      <dgm:prSet presAssocID="{431190C5-804A-40B7-9874-C5C897ABC099}" presName="composite" presStyleCnt="0"/>
      <dgm:spPr/>
    </dgm:pt>
    <dgm:pt modelId="{87AA767A-A609-4965-A008-4077C8EEB46A}" type="pres">
      <dgm:prSet presAssocID="{431190C5-804A-40B7-9874-C5C897ABC09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5288C-288E-476C-8688-91822A357D82}" type="pres">
      <dgm:prSet presAssocID="{431190C5-804A-40B7-9874-C5C897ABC09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5A2D7-9CBB-4D14-8636-D934053C7A13}" type="pres">
      <dgm:prSet presAssocID="{AE6447D7-6432-4D79-B562-4524359434CC}" presName="sp" presStyleCnt="0"/>
      <dgm:spPr/>
    </dgm:pt>
    <dgm:pt modelId="{2CFA3CD9-7676-4185-A87C-721FA8956685}" type="pres">
      <dgm:prSet presAssocID="{64AD6992-CF18-4F9A-9BA4-EF9514086C56}" presName="composite" presStyleCnt="0"/>
      <dgm:spPr/>
    </dgm:pt>
    <dgm:pt modelId="{3A7AAAFF-D037-4468-B640-D704CBE8D77E}" type="pres">
      <dgm:prSet presAssocID="{64AD6992-CF18-4F9A-9BA4-EF9514086C5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BF0CF-6AEE-4EAE-80DD-0952A903C1AC}" type="pres">
      <dgm:prSet presAssocID="{64AD6992-CF18-4F9A-9BA4-EF9514086C5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AC35FC-320E-4699-941A-67A633B702D3}" type="presOf" srcId="{FE6CB26C-F33E-4767-AA79-5A0BF5EB298F}" destId="{83DFDFB1-02BC-42E8-9418-C4CCE3B24986}" srcOrd="0" destOrd="0" presId="urn:microsoft.com/office/officeart/2005/8/layout/chevron2"/>
    <dgm:cxn modelId="{2ED3D3A7-03F4-463F-A8DA-616BEC63E3D8}" type="presOf" srcId="{BE76544B-C8CA-452C-9CA1-528C90BFD846}" destId="{78D6F034-D2B0-43E2-BAD1-F640C06D770B}" srcOrd="0" destOrd="0" presId="urn:microsoft.com/office/officeart/2005/8/layout/chevron2"/>
    <dgm:cxn modelId="{3DA1B020-D6DA-4FAE-B2B7-A26A692245D6}" srcId="{0B78CBF6-E1C1-413A-AA11-829E27995FAC}" destId="{FCE599B0-2D72-4433-A382-A5FDEF7D1360}" srcOrd="1" destOrd="0" parTransId="{8C7A4623-AF0F-4AD9-A3FE-9977A6D43E06}" sibTransId="{55422014-A52A-48BC-8029-75441C687540}"/>
    <dgm:cxn modelId="{C00B921D-4803-49E2-9C50-58773B4C1B19}" srcId="{0B78CBF6-E1C1-413A-AA11-829E27995FAC}" destId="{D5C14359-228E-4BF9-9850-0367BFFCD28B}" srcOrd="0" destOrd="0" parTransId="{E86275A1-2BAB-4B9C-8608-ADB62B93E88C}" sibTransId="{D113060D-3FEE-493F-B81D-7BF8A5E47151}"/>
    <dgm:cxn modelId="{3FBFD181-CD1D-487C-A79D-676567161A96}" type="presOf" srcId="{D5C14359-228E-4BF9-9850-0367BFFCD28B}" destId="{4B6F11F6-816E-40CB-9B5A-27CFA43355E2}" srcOrd="0" destOrd="0" presId="urn:microsoft.com/office/officeart/2005/8/layout/chevron2"/>
    <dgm:cxn modelId="{411C59AC-9E99-4884-85E6-694788784A28}" type="presOf" srcId="{BDFF7F6B-D790-46E0-B41E-3C8F9FA26969}" destId="{242BF0CF-6AEE-4EAE-80DD-0952A903C1AC}" srcOrd="0" destOrd="0" presId="urn:microsoft.com/office/officeart/2005/8/layout/chevron2"/>
    <dgm:cxn modelId="{E2055D65-F568-4A88-AE8B-C2AF7AFE8029}" srcId="{0B78CBF6-E1C1-413A-AA11-829E27995FAC}" destId="{431190C5-804A-40B7-9874-C5C897ABC099}" srcOrd="2" destOrd="0" parTransId="{FF772C06-306D-4FD5-81D0-851CB8091548}" sibTransId="{AE6447D7-6432-4D79-B562-4524359434CC}"/>
    <dgm:cxn modelId="{31367683-AD49-46FB-B98E-449C4B542484}" srcId="{64AD6992-CF18-4F9A-9BA4-EF9514086C56}" destId="{BDFF7F6B-D790-46E0-B41E-3C8F9FA26969}" srcOrd="0" destOrd="0" parTransId="{7CF29C87-6F97-4211-B227-025BD8334938}" sibTransId="{605FAE75-B4E0-4E29-A228-990508C6DD19}"/>
    <dgm:cxn modelId="{626A200E-31FD-4F1E-9CDF-F1A8B3F258FD}" srcId="{D5C14359-228E-4BF9-9850-0367BFFCD28B}" destId="{BE76544B-C8CA-452C-9CA1-528C90BFD846}" srcOrd="0" destOrd="0" parTransId="{057C7164-38E5-4ADB-A95D-7D1CB81AB8EC}" sibTransId="{13F2E7ED-DC31-4717-A361-BA0921104737}"/>
    <dgm:cxn modelId="{A626A56D-8B4E-4F86-9EB5-B1F56B235B3B}" type="presOf" srcId="{64AD6992-CF18-4F9A-9BA4-EF9514086C56}" destId="{3A7AAAFF-D037-4468-B640-D704CBE8D77E}" srcOrd="0" destOrd="0" presId="urn:microsoft.com/office/officeart/2005/8/layout/chevron2"/>
    <dgm:cxn modelId="{4490CA90-1E52-4371-B565-D23E9EBE7711}" type="presOf" srcId="{0B78CBF6-E1C1-413A-AA11-829E27995FAC}" destId="{152D54D6-4E51-4B9C-8B5C-F3DF9DEEBBB9}" srcOrd="0" destOrd="0" presId="urn:microsoft.com/office/officeart/2005/8/layout/chevron2"/>
    <dgm:cxn modelId="{9B6BB6B0-F798-4F41-A019-F243BA4A773B}" type="presOf" srcId="{3F5CD900-0E7E-415A-AA02-1BA66E99AA00}" destId="{5575288C-288E-476C-8688-91822A357D82}" srcOrd="0" destOrd="0" presId="urn:microsoft.com/office/officeart/2005/8/layout/chevron2"/>
    <dgm:cxn modelId="{ADBB4272-59D7-47BB-8DAE-7E10FA8954EA}" type="presOf" srcId="{431190C5-804A-40B7-9874-C5C897ABC099}" destId="{87AA767A-A609-4965-A008-4077C8EEB46A}" srcOrd="0" destOrd="0" presId="urn:microsoft.com/office/officeart/2005/8/layout/chevron2"/>
    <dgm:cxn modelId="{65116FDF-679E-406B-9B06-1C0C73DB4DA1}" srcId="{431190C5-804A-40B7-9874-C5C897ABC099}" destId="{3F5CD900-0E7E-415A-AA02-1BA66E99AA00}" srcOrd="0" destOrd="0" parTransId="{2EBEFDC0-DB82-4B70-8518-E8F5BD31DA1F}" sibTransId="{E3F8B948-FF4E-4F87-8046-E66DE377C5D7}"/>
    <dgm:cxn modelId="{8FC5A374-5460-41A5-B9DB-008C69673C95}" srcId="{0B78CBF6-E1C1-413A-AA11-829E27995FAC}" destId="{64AD6992-CF18-4F9A-9BA4-EF9514086C56}" srcOrd="3" destOrd="0" parTransId="{5EC97266-65A3-424E-B9F2-25BCF73B4AD8}" sibTransId="{23C42B7A-39B8-4A10-8DAF-4501F7151C03}"/>
    <dgm:cxn modelId="{701DB718-18EC-4552-925B-8CB03D0F7F0D}" srcId="{FCE599B0-2D72-4433-A382-A5FDEF7D1360}" destId="{FE6CB26C-F33E-4767-AA79-5A0BF5EB298F}" srcOrd="0" destOrd="0" parTransId="{B6075A55-160E-4041-9161-452F112DBDE2}" sibTransId="{7B57F63F-4BC9-4862-9DE6-AD1FA390CF7B}"/>
    <dgm:cxn modelId="{2822716B-8296-4AA3-9B49-27288303F6FF}" type="presOf" srcId="{FCE599B0-2D72-4433-A382-A5FDEF7D1360}" destId="{71CFB486-2CAE-4F1B-99C9-EDB20A08A7CD}" srcOrd="0" destOrd="0" presId="urn:microsoft.com/office/officeart/2005/8/layout/chevron2"/>
    <dgm:cxn modelId="{D52655DE-263A-4FDB-BB26-3944626F38A0}" type="presParOf" srcId="{152D54D6-4E51-4B9C-8B5C-F3DF9DEEBBB9}" destId="{A7E89C37-AF54-4327-8164-355FECCD97BC}" srcOrd="0" destOrd="0" presId="urn:microsoft.com/office/officeart/2005/8/layout/chevron2"/>
    <dgm:cxn modelId="{DC45C013-8F0A-4096-AAED-67779F64D547}" type="presParOf" srcId="{A7E89C37-AF54-4327-8164-355FECCD97BC}" destId="{4B6F11F6-816E-40CB-9B5A-27CFA43355E2}" srcOrd="0" destOrd="0" presId="urn:microsoft.com/office/officeart/2005/8/layout/chevron2"/>
    <dgm:cxn modelId="{731DC974-4F22-4C74-AB35-EE6953D1D3F7}" type="presParOf" srcId="{A7E89C37-AF54-4327-8164-355FECCD97BC}" destId="{78D6F034-D2B0-43E2-BAD1-F640C06D770B}" srcOrd="1" destOrd="0" presId="urn:microsoft.com/office/officeart/2005/8/layout/chevron2"/>
    <dgm:cxn modelId="{DEEF8BB9-0919-4AA9-9573-DD8FBC946096}" type="presParOf" srcId="{152D54D6-4E51-4B9C-8B5C-F3DF9DEEBBB9}" destId="{64519CCC-EFF7-48AE-AB08-12038FA0E974}" srcOrd="1" destOrd="0" presId="urn:microsoft.com/office/officeart/2005/8/layout/chevron2"/>
    <dgm:cxn modelId="{49BD1C38-527B-4626-8BD0-739B150BB8F6}" type="presParOf" srcId="{152D54D6-4E51-4B9C-8B5C-F3DF9DEEBBB9}" destId="{5AAA919F-3F6F-499E-AA26-4C23F263DE7E}" srcOrd="2" destOrd="0" presId="urn:microsoft.com/office/officeart/2005/8/layout/chevron2"/>
    <dgm:cxn modelId="{143DEFD7-74AC-4E7B-AC79-FDF24BF9BF79}" type="presParOf" srcId="{5AAA919F-3F6F-499E-AA26-4C23F263DE7E}" destId="{71CFB486-2CAE-4F1B-99C9-EDB20A08A7CD}" srcOrd="0" destOrd="0" presId="urn:microsoft.com/office/officeart/2005/8/layout/chevron2"/>
    <dgm:cxn modelId="{0E0EEFB4-15A1-4F04-9F5D-F441E9EF0F90}" type="presParOf" srcId="{5AAA919F-3F6F-499E-AA26-4C23F263DE7E}" destId="{83DFDFB1-02BC-42E8-9418-C4CCE3B24986}" srcOrd="1" destOrd="0" presId="urn:microsoft.com/office/officeart/2005/8/layout/chevron2"/>
    <dgm:cxn modelId="{F7A52909-D20E-4B99-8BAC-9441BE5EB89F}" type="presParOf" srcId="{152D54D6-4E51-4B9C-8B5C-F3DF9DEEBBB9}" destId="{A13A622F-928F-4C49-B7A0-06C6A2AF4D80}" srcOrd="3" destOrd="0" presId="urn:microsoft.com/office/officeart/2005/8/layout/chevron2"/>
    <dgm:cxn modelId="{038AAC1C-1BC6-4DCB-B970-042C938CE921}" type="presParOf" srcId="{152D54D6-4E51-4B9C-8B5C-F3DF9DEEBBB9}" destId="{BA13A450-A365-4066-9CC9-08908B7B04C5}" srcOrd="4" destOrd="0" presId="urn:microsoft.com/office/officeart/2005/8/layout/chevron2"/>
    <dgm:cxn modelId="{05434B6C-62F9-4EA3-8806-C55F268848FD}" type="presParOf" srcId="{BA13A450-A365-4066-9CC9-08908B7B04C5}" destId="{87AA767A-A609-4965-A008-4077C8EEB46A}" srcOrd="0" destOrd="0" presId="urn:microsoft.com/office/officeart/2005/8/layout/chevron2"/>
    <dgm:cxn modelId="{D7E75288-686A-4CFB-9699-C6D75CD54A4D}" type="presParOf" srcId="{BA13A450-A365-4066-9CC9-08908B7B04C5}" destId="{5575288C-288E-476C-8688-91822A357D82}" srcOrd="1" destOrd="0" presId="urn:microsoft.com/office/officeart/2005/8/layout/chevron2"/>
    <dgm:cxn modelId="{C0E922EC-2C19-4F0A-BABD-A45BD8FA621B}" type="presParOf" srcId="{152D54D6-4E51-4B9C-8B5C-F3DF9DEEBBB9}" destId="{1B15A2D7-9CBB-4D14-8636-D934053C7A13}" srcOrd="5" destOrd="0" presId="urn:microsoft.com/office/officeart/2005/8/layout/chevron2"/>
    <dgm:cxn modelId="{CB82F78A-16F3-43BC-B60B-2A6FF61DBE0D}" type="presParOf" srcId="{152D54D6-4E51-4B9C-8B5C-F3DF9DEEBBB9}" destId="{2CFA3CD9-7676-4185-A87C-721FA8956685}" srcOrd="6" destOrd="0" presId="urn:microsoft.com/office/officeart/2005/8/layout/chevron2"/>
    <dgm:cxn modelId="{622CFD69-A4EA-492B-8D47-B42879B4AE53}" type="presParOf" srcId="{2CFA3CD9-7676-4185-A87C-721FA8956685}" destId="{3A7AAAFF-D037-4468-B640-D704CBE8D77E}" srcOrd="0" destOrd="0" presId="urn:microsoft.com/office/officeart/2005/8/layout/chevron2"/>
    <dgm:cxn modelId="{EC666CD8-8D14-4CE5-842D-EEDF26AF663A}" type="presParOf" srcId="{2CFA3CD9-7676-4185-A87C-721FA8956685}" destId="{242BF0CF-6AEE-4EAE-80DD-0952A903C1A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78CBF6-E1C1-413A-AA11-829E27995FAC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5C14359-228E-4BF9-9850-0367BFFCD28B}">
      <dgm:prSet phldrT="[Текст]"/>
      <dgm:spPr/>
      <dgm:t>
        <a:bodyPr/>
        <a:lstStyle/>
        <a:p>
          <a:r>
            <a:rPr lang="ru-RU" dirty="0" smtClean="0"/>
            <a:t>1 модуль</a:t>
          </a:r>
          <a:endParaRPr lang="ru-RU" dirty="0"/>
        </a:p>
      </dgm:t>
    </dgm:pt>
    <dgm:pt modelId="{E86275A1-2BAB-4B9C-8608-ADB62B93E88C}" type="parTrans" cxnId="{C00B921D-4803-49E2-9C50-58773B4C1B19}">
      <dgm:prSet/>
      <dgm:spPr/>
      <dgm:t>
        <a:bodyPr/>
        <a:lstStyle/>
        <a:p>
          <a:endParaRPr lang="ru-RU"/>
        </a:p>
      </dgm:t>
    </dgm:pt>
    <dgm:pt modelId="{D113060D-3FEE-493F-B81D-7BF8A5E47151}" type="sibTrans" cxnId="{C00B921D-4803-49E2-9C50-58773B4C1B19}">
      <dgm:prSet/>
      <dgm:spPr/>
      <dgm:t>
        <a:bodyPr/>
        <a:lstStyle/>
        <a:p>
          <a:endParaRPr lang="ru-RU"/>
        </a:p>
      </dgm:t>
    </dgm:pt>
    <dgm:pt modelId="{BE76544B-C8CA-452C-9CA1-528C90BFD846}">
      <dgm:prSet phldrT="[Текст]"/>
      <dgm:spPr/>
      <dgm:t>
        <a:bodyPr/>
        <a:lstStyle/>
        <a:p>
          <a:r>
            <a:rPr lang="ru-RU" dirty="0" smtClean="0"/>
            <a:t>«Производство и технологии» </a:t>
          </a:r>
          <a:endParaRPr lang="ru-RU" dirty="0"/>
        </a:p>
      </dgm:t>
    </dgm:pt>
    <dgm:pt modelId="{057C7164-38E5-4ADB-A95D-7D1CB81AB8EC}" type="parTrans" cxnId="{626A200E-31FD-4F1E-9CDF-F1A8B3F258FD}">
      <dgm:prSet/>
      <dgm:spPr/>
      <dgm:t>
        <a:bodyPr/>
        <a:lstStyle/>
        <a:p>
          <a:endParaRPr lang="ru-RU"/>
        </a:p>
      </dgm:t>
    </dgm:pt>
    <dgm:pt modelId="{13F2E7ED-DC31-4717-A361-BA0921104737}" type="sibTrans" cxnId="{626A200E-31FD-4F1E-9CDF-F1A8B3F258FD}">
      <dgm:prSet/>
      <dgm:spPr/>
      <dgm:t>
        <a:bodyPr/>
        <a:lstStyle/>
        <a:p>
          <a:endParaRPr lang="ru-RU"/>
        </a:p>
      </dgm:t>
    </dgm:pt>
    <dgm:pt modelId="{FCE599B0-2D72-4433-A382-A5FDEF7D1360}">
      <dgm:prSet phldrT="[Текст]"/>
      <dgm:spPr/>
      <dgm:t>
        <a:bodyPr/>
        <a:lstStyle/>
        <a:p>
          <a:r>
            <a:rPr lang="ru-RU" dirty="0" smtClean="0"/>
            <a:t>2 модуль</a:t>
          </a:r>
          <a:endParaRPr lang="ru-RU" dirty="0"/>
        </a:p>
      </dgm:t>
    </dgm:pt>
    <dgm:pt modelId="{8C7A4623-AF0F-4AD9-A3FE-9977A6D43E06}" type="parTrans" cxnId="{3DA1B020-D6DA-4FAE-B2B7-A26A692245D6}">
      <dgm:prSet/>
      <dgm:spPr/>
      <dgm:t>
        <a:bodyPr/>
        <a:lstStyle/>
        <a:p>
          <a:endParaRPr lang="ru-RU"/>
        </a:p>
      </dgm:t>
    </dgm:pt>
    <dgm:pt modelId="{55422014-A52A-48BC-8029-75441C687540}" type="sibTrans" cxnId="{3DA1B020-D6DA-4FAE-B2B7-A26A692245D6}">
      <dgm:prSet/>
      <dgm:spPr/>
      <dgm:t>
        <a:bodyPr/>
        <a:lstStyle/>
        <a:p>
          <a:endParaRPr lang="ru-RU"/>
        </a:p>
      </dgm:t>
    </dgm:pt>
    <dgm:pt modelId="{FE6CB26C-F33E-4767-AA79-5A0BF5EB298F}">
      <dgm:prSet phldrT="[Текст]"/>
      <dgm:spPr/>
      <dgm:t>
        <a:bodyPr/>
        <a:lstStyle/>
        <a:p>
          <a:r>
            <a:rPr lang="ru-RU" dirty="0" smtClean="0"/>
            <a:t> «Компьютерная графика. Черчение»  </a:t>
          </a:r>
          <a:endParaRPr lang="ru-RU" dirty="0"/>
        </a:p>
      </dgm:t>
    </dgm:pt>
    <dgm:pt modelId="{B6075A55-160E-4041-9161-452F112DBDE2}" type="parTrans" cxnId="{701DB718-18EC-4552-925B-8CB03D0F7F0D}">
      <dgm:prSet/>
      <dgm:spPr/>
      <dgm:t>
        <a:bodyPr/>
        <a:lstStyle/>
        <a:p>
          <a:endParaRPr lang="ru-RU"/>
        </a:p>
      </dgm:t>
    </dgm:pt>
    <dgm:pt modelId="{7B57F63F-4BC9-4862-9DE6-AD1FA390CF7B}" type="sibTrans" cxnId="{701DB718-18EC-4552-925B-8CB03D0F7F0D}">
      <dgm:prSet/>
      <dgm:spPr/>
      <dgm:t>
        <a:bodyPr/>
        <a:lstStyle/>
        <a:p>
          <a:endParaRPr lang="ru-RU"/>
        </a:p>
      </dgm:t>
    </dgm:pt>
    <dgm:pt modelId="{431190C5-804A-40B7-9874-C5C897ABC099}">
      <dgm:prSet phldrT="[Текст]"/>
      <dgm:spPr/>
      <dgm:t>
        <a:bodyPr/>
        <a:lstStyle/>
        <a:p>
          <a:r>
            <a:rPr lang="ru-RU" dirty="0" smtClean="0"/>
            <a:t>3 модуль</a:t>
          </a:r>
          <a:endParaRPr lang="ru-RU" dirty="0"/>
        </a:p>
      </dgm:t>
    </dgm:pt>
    <dgm:pt modelId="{FF772C06-306D-4FD5-81D0-851CB8091548}" type="parTrans" cxnId="{E2055D65-F568-4A88-AE8B-C2AF7AFE8029}">
      <dgm:prSet/>
      <dgm:spPr/>
      <dgm:t>
        <a:bodyPr/>
        <a:lstStyle/>
        <a:p>
          <a:endParaRPr lang="ru-RU"/>
        </a:p>
      </dgm:t>
    </dgm:pt>
    <dgm:pt modelId="{AE6447D7-6432-4D79-B562-4524359434CC}" type="sibTrans" cxnId="{E2055D65-F568-4A88-AE8B-C2AF7AFE8029}">
      <dgm:prSet/>
      <dgm:spPr/>
      <dgm:t>
        <a:bodyPr/>
        <a:lstStyle/>
        <a:p>
          <a:endParaRPr lang="ru-RU"/>
        </a:p>
      </dgm:t>
    </dgm:pt>
    <dgm:pt modelId="{BDFF7F6B-D790-46E0-B41E-3C8F9FA26969}">
      <dgm:prSet phldrT="[Текст]"/>
      <dgm:spPr/>
      <dgm:t>
        <a:bodyPr/>
        <a:lstStyle/>
        <a:p>
          <a:r>
            <a:rPr lang="ru-RU" dirty="0" smtClean="0"/>
            <a:t> «Робототехника» </a:t>
          </a:r>
          <a:endParaRPr lang="ru-RU" dirty="0"/>
        </a:p>
      </dgm:t>
    </dgm:pt>
    <dgm:pt modelId="{7CF29C87-6F97-4211-B227-025BD8334938}" type="parTrans" cxnId="{31367683-AD49-46FB-B98E-449C4B542484}">
      <dgm:prSet/>
      <dgm:spPr/>
      <dgm:t>
        <a:bodyPr/>
        <a:lstStyle/>
        <a:p>
          <a:endParaRPr lang="ru-RU"/>
        </a:p>
      </dgm:t>
    </dgm:pt>
    <dgm:pt modelId="{605FAE75-B4E0-4E29-A228-990508C6DD19}" type="sibTrans" cxnId="{31367683-AD49-46FB-B98E-449C4B542484}">
      <dgm:prSet/>
      <dgm:spPr/>
      <dgm:t>
        <a:bodyPr/>
        <a:lstStyle/>
        <a:p>
          <a:endParaRPr lang="ru-RU"/>
        </a:p>
      </dgm:t>
    </dgm:pt>
    <dgm:pt modelId="{64AD6992-CF18-4F9A-9BA4-EF9514086C56}">
      <dgm:prSet phldrT="[Текст]"/>
      <dgm:spPr/>
      <dgm:t>
        <a:bodyPr/>
        <a:lstStyle/>
        <a:p>
          <a:r>
            <a:rPr lang="ru-RU" dirty="0" smtClean="0"/>
            <a:t>5 модуль</a:t>
          </a:r>
          <a:endParaRPr lang="ru-RU" dirty="0"/>
        </a:p>
      </dgm:t>
    </dgm:pt>
    <dgm:pt modelId="{5EC97266-65A3-424E-B9F2-25BCF73B4AD8}" type="parTrans" cxnId="{8FC5A374-5460-41A5-B9DB-008C69673C95}">
      <dgm:prSet/>
      <dgm:spPr/>
      <dgm:t>
        <a:bodyPr/>
        <a:lstStyle/>
        <a:p>
          <a:endParaRPr lang="ru-RU"/>
        </a:p>
      </dgm:t>
    </dgm:pt>
    <dgm:pt modelId="{23C42B7A-39B8-4A10-8DAF-4501F7151C03}" type="sibTrans" cxnId="{8FC5A374-5460-41A5-B9DB-008C69673C95}">
      <dgm:prSet/>
      <dgm:spPr/>
      <dgm:t>
        <a:bodyPr/>
        <a:lstStyle/>
        <a:p>
          <a:endParaRPr lang="ru-RU"/>
        </a:p>
      </dgm:t>
    </dgm:pt>
    <dgm:pt modelId="{3F5CD900-0E7E-415A-AA02-1BA66E99AA0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«3D-</a:t>
          </a:r>
          <a:r>
            <a:rPr lang="ru-RU" dirty="0" smtClean="0"/>
            <a:t>моделирование, </a:t>
          </a:r>
          <a:r>
            <a:rPr lang="ru-RU" dirty="0" err="1" smtClean="0"/>
            <a:t>прототипирование</a:t>
          </a:r>
          <a:r>
            <a:rPr lang="ru-RU" dirty="0" smtClean="0"/>
            <a:t>, макетирование» </a:t>
          </a:r>
          <a:endParaRPr lang="ru-RU" dirty="0"/>
        </a:p>
      </dgm:t>
    </dgm:pt>
    <dgm:pt modelId="{2EBEFDC0-DB82-4B70-8518-E8F5BD31DA1F}" type="parTrans" cxnId="{65116FDF-679E-406B-9B06-1C0C73DB4DA1}">
      <dgm:prSet/>
      <dgm:spPr/>
      <dgm:t>
        <a:bodyPr/>
        <a:lstStyle/>
        <a:p>
          <a:endParaRPr lang="ru-RU"/>
        </a:p>
      </dgm:t>
    </dgm:pt>
    <dgm:pt modelId="{E3F8B948-FF4E-4F87-8046-E66DE377C5D7}" type="sibTrans" cxnId="{65116FDF-679E-406B-9B06-1C0C73DB4DA1}">
      <dgm:prSet/>
      <dgm:spPr/>
      <dgm:t>
        <a:bodyPr/>
        <a:lstStyle/>
        <a:p>
          <a:endParaRPr lang="ru-RU"/>
        </a:p>
      </dgm:t>
    </dgm:pt>
    <dgm:pt modelId="{C108D4A4-47B7-4397-9878-55F504457FD6}">
      <dgm:prSet phldrT="[Текст]"/>
      <dgm:spPr/>
      <dgm:t>
        <a:bodyPr/>
        <a:lstStyle/>
        <a:p>
          <a:r>
            <a:rPr lang="ru-RU" dirty="0" smtClean="0"/>
            <a:t>4 модуль</a:t>
          </a:r>
          <a:endParaRPr lang="ru-RU" dirty="0"/>
        </a:p>
      </dgm:t>
    </dgm:pt>
    <dgm:pt modelId="{74565B2C-B71E-41A5-A0A6-6E8A3D985D3E}" type="parTrans" cxnId="{25EAB740-58A3-40CE-8094-3B110332C5A6}">
      <dgm:prSet/>
      <dgm:spPr/>
      <dgm:t>
        <a:bodyPr/>
        <a:lstStyle/>
        <a:p>
          <a:endParaRPr lang="ru-RU"/>
        </a:p>
      </dgm:t>
    </dgm:pt>
    <dgm:pt modelId="{1F210648-F506-4709-A1B0-8968D62D6378}" type="sibTrans" cxnId="{25EAB740-58A3-40CE-8094-3B110332C5A6}">
      <dgm:prSet/>
      <dgm:spPr/>
      <dgm:t>
        <a:bodyPr/>
        <a:lstStyle/>
        <a:p>
          <a:endParaRPr lang="ru-RU"/>
        </a:p>
      </dgm:t>
    </dgm:pt>
    <dgm:pt modelId="{AFAD76E2-0A67-4FC9-A538-AFD96701347B}">
      <dgm:prSet/>
      <dgm:spPr/>
      <dgm:t>
        <a:bodyPr/>
        <a:lstStyle/>
        <a:p>
          <a:r>
            <a:rPr lang="ru-RU" dirty="0" smtClean="0"/>
            <a:t>«Технологии обработки материалов и пищевых продуктов» </a:t>
          </a:r>
          <a:endParaRPr lang="ru-RU" dirty="0"/>
        </a:p>
      </dgm:t>
    </dgm:pt>
    <dgm:pt modelId="{3C178928-F9BF-4EB9-9A97-6EA4A3FC86DA}" type="parTrans" cxnId="{56F1FBCE-E991-4A0F-8074-36CA3277955C}">
      <dgm:prSet/>
      <dgm:spPr/>
      <dgm:t>
        <a:bodyPr/>
        <a:lstStyle/>
        <a:p>
          <a:endParaRPr lang="ru-RU"/>
        </a:p>
      </dgm:t>
    </dgm:pt>
    <dgm:pt modelId="{0F815C2C-CE41-46EE-A716-57EEC18A7286}" type="sibTrans" cxnId="{56F1FBCE-E991-4A0F-8074-36CA3277955C}">
      <dgm:prSet/>
      <dgm:spPr/>
      <dgm:t>
        <a:bodyPr/>
        <a:lstStyle/>
        <a:p>
          <a:endParaRPr lang="ru-RU"/>
        </a:p>
      </dgm:t>
    </dgm:pt>
    <dgm:pt modelId="{E873419C-91B5-4AB4-A458-7D69F052FC36}" type="pres">
      <dgm:prSet presAssocID="{0B78CBF6-E1C1-413A-AA11-829E27995FA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CFF1B295-E9AA-4D8B-9943-72DCEE1B6BA1}" type="pres">
      <dgm:prSet presAssocID="{D5C14359-228E-4BF9-9850-0367BFFCD28B}" presName="parenttextcomposite" presStyleCnt="0"/>
      <dgm:spPr/>
    </dgm:pt>
    <dgm:pt modelId="{16089CED-6463-4E59-93F2-227760FF77EA}" type="pres">
      <dgm:prSet presAssocID="{D5C14359-228E-4BF9-9850-0367BFFCD28B}" presName="parenttext" presStyleLbl="revTx" presStyleIdx="0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C3F1E-FE48-43C9-9686-DB4B5DAD5969}" type="pres">
      <dgm:prSet presAssocID="{D5C14359-228E-4BF9-9850-0367BFFCD28B}" presName="composite" presStyleCnt="0"/>
      <dgm:spPr/>
    </dgm:pt>
    <dgm:pt modelId="{95251AA2-E3D8-41DF-9016-03ED5CDD48D0}" type="pres">
      <dgm:prSet presAssocID="{D5C14359-228E-4BF9-9850-0367BFFCD28B}" presName="chevron1" presStyleLbl="alignNode1" presStyleIdx="0" presStyleCnt="35"/>
      <dgm:spPr/>
    </dgm:pt>
    <dgm:pt modelId="{D7034C6B-87DE-4D3C-AD76-95E0DA598F86}" type="pres">
      <dgm:prSet presAssocID="{D5C14359-228E-4BF9-9850-0367BFFCD28B}" presName="chevron2" presStyleLbl="alignNode1" presStyleIdx="1" presStyleCnt="35"/>
      <dgm:spPr/>
    </dgm:pt>
    <dgm:pt modelId="{CA2A087E-8AEA-4F71-A0FD-A6189791F2F4}" type="pres">
      <dgm:prSet presAssocID="{D5C14359-228E-4BF9-9850-0367BFFCD28B}" presName="chevron3" presStyleLbl="alignNode1" presStyleIdx="2" presStyleCnt="35"/>
      <dgm:spPr/>
    </dgm:pt>
    <dgm:pt modelId="{59F93841-23C8-4F2E-B9D2-363121707E23}" type="pres">
      <dgm:prSet presAssocID="{D5C14359-228E-4BF9-9850-0367BFFCD28B}" presName="chevron4" presStyleLbl="alignNode1" presStyleIdx="3" presStyleCnt="35"/>
      <dgm:spPr/>
    </dgm:pt>
    <dgm:pt modelId="{07792EB1-1B95-46A8-8A64-38767D653262}" type="pres">
      <dgm:prSet presAssocID="{D5C14359-228E-4BF9-9850-0367BFFCD28B}" presName="chevron5" presStyleLbl="alignNode1" presStyleIdx="4" presStyleCnt="35"/>
      <dgm:spPr/>
    </dgm:pt>
    <dgm:pt modelId="{A2294287-947C-4896-9929-2F2DE6ECBA3C}" type="pres">
      <dgm:prSet presAssocID="{D5C14359-228E-4BF9-9850-0367BFFCD28B}" presName="chevron6" presStyleLbl="alignNode1" presStyleIdx="5" presStyleCnt="35"/>
      <dgm:spPr/>
    </dgm:pt>
    <dgm:pt modelId="{399B9C92-7C18-4518-B1D6-26E46CFF9A6A}" type="pres">
      <dgm:prSet presAssocID="{D5C14359-228E-4BF9-9850-0367BFFCD28B}" presName="chevron7" presStyleLbl="alignNode1" presStyleIdx="6" presStyleCnt="35"/>
      <dgm:spPr/>
    </dgm:pt>
    <dgm:pt modelId="{42ADD13A-243B-4A03-877E-6F02AF6B3422}" type="pres">
      <dgm:prSet presAssocID="{D5C14359-228E-4BF9-9850-0367BFFCD28B}" presName="childtext" presStyleLbl="solidFgAcc1" presStyleIdx="0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68C6C-9983-4BCE-B6A1-D78A6BAFB8E1}" type="pres">
      <dgm:prSet presAssocID="{D113060D-3FEE-493F-B81D-7BF8A5E47151}" presName="sibTrans" presStyleCnt="0"/>
      <dgm:spPr/>
    </dgm:pt>
    <dgm:pt modelId="{993126E3-3DA2-4DF1-8AD7-B401D64500A1}" type="pres">
      <dgm:prSet presAssocID="{FCE599B0-2D72-4433-A382-A5FDEF7D1360}" presName="parenttextcomposite" presStyleCnt="0"/>
      <dgm:spPr/>
    </dgm:pt>
    <dgm:pt modelId="{717ED66E-4520-4397-BAC0-5D263BE14016}" type="pres">
      <dgm:prSet presAssocID="{FCE599B0-2D72-4433-A382-A5FDEF7D1360}" presName="parenttext" presStyleLbl="revTx" presStyleIdx="1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35D34-E3EC-4B57-9725-4F9AD1458245}" type="pres">
      <dgm:prSet presAssocID="{FCE599B0-2D72-4433-A382-A5FDEF7D1360}" presName="composite" presStyleCnt="0"/>
      <dgm:spPr/>
    </dgm:pt>
    <dgm:pt modelId="{BF82154E-2784-42D7-A007-36951646C1DE}" type="pres">
      <dgm:prSet presAssocID="{FCE599B0-2D72-4433-A382-A5FDEF7D1360}" presName="chevron1" presStyleLbl="alignNode1" presStyleIdx="7" presStyleCnt="35"/>
      <dgm:spPr/>
    </dgm:pt>
    <dgm:pt modelId="{7CCF338B-9658-44AE-888B-A191762D5B58}" type="pres">
      <dgm:prSet presAssocID="{FCE599B0-2D72-4433-A382-A5FDEF7D1360}" presName="chevron2" presStyleLbl="alignNode1" presStyleIdx="8" presStyleCnt="35"/>
      <dgm:spPr/>
    </dgm:pt>
    <dgm:pt modelId="{946F31CD-2DA8-4E77-9CCE-F83606AB8219}" type="pres">
      <dgm:prSet presAssocID="{FCE599B0-2D72-4433-A382-A5FDEF7D1360}" presName="chevron3" presStyleLbl="alignNode1" presStyleIdx="9" presStyleCnt="35"/>
      <dgm:spPr/>
    </dgm:pt>
    <dgm:pt modelId="{474F4D83-DE0A-42A6-BA6D-F25493114F72}" type="pres">
      <dgm:prSet presAssocID="{FCE599B0-2D72-4433-A382-A5FDEF7D1360}" presName="chevron4" presStyleLbl="alignNode1" presStyleIdx="10" presStyleCnt="35"/>
      <dgm:spPr/>
    </dgm:pt>
    <dgm:pt modelId="{56497748-A78C-4483-8A05-ED05B60481B8}" type="pres">
      <dgm:prSet presAssocID="{FCE599B0-2D72-4433-A382-A5FDEF7D1360}" presName="chevron5" presStyleLbl="alignNode1" presStyleIdx="11" presStyleCnt="35"/>
      <dgm:spPr/>
    </dgm:pt>
    <dgm:pt modelId="{EC4CC49B-BDE5-4CB4-9E1F-80BC36944CE0}" type="pres">
      <dgm:prSet presAssocID="{FCE599B0-2D72-4433-A382-A5FDEF7D1360}" presName="chevron6" presStyleLbl="alignNode1" presStyleIdx="12" presStyleCnt="35"/>
      <dgm:spPr/>
    </dgm:pt>
    <dgm:pt modelId="{D5299F41-8C7B-483E-BF88-F5B129973CE1}" type="pres">
      <dgm:prSet presAssocID="{FCE599B0-2D72-4433-A382-A5FDEF7D1360}" presName="chevron7" presStyleLbl="alignNode1" presStyleIdx="13" presStyleCnt="35"/>
      <dgm:spPr/>
    </dgm:pt>
    <dgm:pt modelId="{950827AB-EE97-46BC-9093-038447496A88}" type="pres">
      <dgm:prSet presAssocID="{FCE599B0-2D72-4433-A382-A5FDEF7D1360}" presName="childtext" presStyleLbl="solidFgAcc1" presStyleIdx="1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8E1654-9DB1-4DA9-98AF-FFDC4C0FB117}" type="pres">
      <dgm:prSet presAssocID="{55422014-A52A-48BC-8029-75441C687540}" presName="sibTrans" presStyleCnt="0"/>
      <dgm:spPr/>
    </dgm:pt>
    <dgm:pt modelId="{8ACFFDB5-8234-4931-9EDF-3452DDBACF09}" type="pres">
      <dgm:prSet presAssocID="{431190C5-804A-40B7-9874-C5C897ABC099}" presName="parenttextcomposite" presStyleCnt="0"/>
      <dgm:spPr/>
    </dgm:pt>
    <dgm:pt modelId="{37267BE5-3C47-4038-AE4C-959058F98982}" type="pres">
      <dgm:prSet presAssocID="{431190C5-804A-40B7-9874-C5C897ABC099}" presName="parenttext" presStyleLbl="revTx" presStyleIdx="2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9B4ED-EFCE-4F15-B97B-9C5F86CD0B0B}" type="pres">
      <dgm:prSet presAssocID="{431190C5-804A-40B7-9874-C5C897ABC099}" presName="composite" presStyleCnt="0"/>
      <dgm:spPr/>
    </dgm:pt>
    <dgm:pt modelId="{D4C79881-4038-43CA-ADC9-4BD775824708}" type="pres">
      <dgm:prSet presAssocID="{431190C5-804A-40B7-9874-C5C897ABC099}" presName="chevron1" presStyleLbl="alignNode1" presStyleIdx="14" presStyleCnt="35"/>
      <dgm:spPr/>
    </dgm:pt>
    <dgm:pt modelId="{8ECBF091-87C6-4F1B-9389-D6CEE8E83E72}" type="pres">
      <dgm:prSet presAssocID="{431190C5-804A-40B7-9874-C5C897ABC099}" presName="chevron2" presStyleLbl="alignNode1" presStyleIdx="15" presStyleCnt="35"/>
      <dgm:spPr/>
    </dgm:pt>
    <dgm:pt modelId="{6E649658-971F-4FE5-8FD3-AFE390FC1B19}" type="pres">
      <dgm:prSet presAssocID="{431190C5-804A-40B7-9874-C5C897ABC099}" presName="chevron3" presStyleLbl="alignNode1" presStyleIdx="16" presStyleCnt="35"/>
      <dgm:spPr/>
    </dgm:pt>
    <dgm:pt modelId="{5BC1B34A-C6CC-4052-874D-5B002D9EE696}" type="pres">
      <dgm:prSet presAssocID="{431190C5-804A-40B7-9874-C5C897ABC099}" presName="chevron4" presStyleLbl="alignNode1" presStyleIdx="17" presStyleCnt="35"/>
      <dgm:spPr/>
    </dgm:pt>
    <dgm:pt modelId="{D9D8F165-1C81-4E66-961C-8B18C4BEF8D5}" type="pres">
      <dgm:prSet presAssocID="{431190C5-804A-40B7-9874-C5C897ABC099}" presName="chevron5" presStyleLbl="alignNode1" presStyleIdx="18" presStyleCnt="35"/>
      <dgm:spPr/>
    </dgm:pt>
    <dgm:pt modelId="{68EDF350-B5EE-43E1-8F94-7430A78A89C1}" type="pres">
      <dgm:prSet presAssocID="{431190C5-804A-40B7-9874-C5C897ABC099}" presName="chevron6" presStyleLbl="alignNode1" presStyleIdx="19" presStyleCnt="35"/>
      <dgm:spPr/>
    </dgm:pt>
    <dgm:pt modelId="{B47FFD9C-4778-47BF-887A-76F533BD9145}" type="pres">
      <dgm:prSet presAssocID="{431190C5-804A-40B7-9874-C5C897ABC099}" presName="chevron7" presStyleLbl="alignNode1" presStyleIdx="20" presStyleCnt="35"/>
      <dgm:spPr/>
    </dgm:pt>
    <dgm:pt modelId="{E68143AF-E43B-4D2B-BB48-A4F828243F85}" type="pres">
      <dgm:prSet presAssocID="{431190C5-804A-40B7-9874-C5C897ABC099}" presName="childtext" presStyleLbl="solidFgAcc1" presStyleIdx="2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33CE4-7F28-4F94-BE6C-97543DA5B1B5}" type="pres">
      <dgm:prSet presAssocID="{AE6447D7-6432-4D79-B562-4524359434CC}" presName="sibTrans" presStyleCnt="0"/>
      <dgm:spPr/>
    </dgm:pt>
    <dgm:pt modelId="{258240FC-47EB-4BC3-9F64-6ED9393997B1}" type="pres">
      <dgm:prSet presAssocID="{C108D4A4-47B7-4397-9878-55F504457FD6}" presName="parenttextcomposite" presStyleCnt="0"/>
      <dgm:spPr/>
    </dgm:pt>
    <dgm:pt modelId="{D1E73F1A-2AAC-43D0-A970-8F29D2AFA2A0}" type="pres">
      <dgm:prSet presAssocID="{C108D4A4-47B7-4397-9878-55F504457FD6}" presName="parenttext" presStyleLbl="revTx" presStyleIdx="3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6FE38-1545-4C37-9F69-A8E86CF640C9}" type="pres">
      <dgm:prSet presAssocID="{C108D4A4-47B7-4397-9878-55F504457FD6}" presName="composite" presStyleCnt="0"/>
      <dgm:spPr/>
    </dgm:pt>
    <dgm:pt modelId="{F8866274-9A0B-41E8-B69C-3AF0B430F548}" type="pres">
      <dgm:prSet presAssocID="{C108D4A4-47B7-4397-9878-55F504457FD6}" presName="chevron1" presStyleLbl="alignNode1" presStyleIdx="21" presStyleCnt="35"/>
      <dgm:spPr/>
    </dgm:pt>
    <dgm:pt modelId="{AC5F425F-373B-4DA8-82D7-C4FFD4AA86FE}" type="pres">
      <dgm:prSet presAssocID="{C108D4A4-47B7-4397-9878-55F504457FD6}" presName="chevron2" presStyleLbl="alignNode1" presStyleIdx="22" presStyleCnt="35"/>
      <dgm:spPr/>
    </dgm:pt>
    <dgm:pt modelId="{4A964745-A7B1-4D6D-9A34-FB4864828A75}" type="pres">
      <dgm:prSet presAssocID="{C108D4A4-47B7-4397-9878-55F504457FD6}" presName="chevron3" presStyleLbl="alignNode1" presStyleIdx="23" presStyleCnt="35"/>
      <dgm:spPr/>
    </dgm:pt>
    <dgm:pt modelId="{6D71AC18-4FFC-4171-BF88-8F0DEC3C5751}" type="pres">
      <dgm:prSet presAssocID="{C108D4A4-47B7-4397-9878-55F504457FD6}" presName="chevron4" presStyleLbl="alignNode1" presStyleIdx="24" presStyleCnt="35"/>
      <dgm:spPr/>
    </dgm:pt>
    <dgm:pt modelId="{5543AD56-E420-422D-8FCB-CAF317E99EE8}" type="pres">
      <dgm:prSet presAssocID="{C108D4A4-47B7-4397-9878-55F504457FD6}" presName="chevron5" presStyleLbl="alignNode1" presStyleIdx="25" presStyleCnt="35"/>
      <dgm:spPr/>
    </dgm:pt>
    <dgm:pt modelId="{4D52E1AA-6880-4FEF-9428-751511785467}" type="pres">
      <dgm:prSet presAssocID="{C108D4A4-47B7-4397-9878-55F504457FD6}" presName="chevron6" presStyleLbl="alignNode1" presStyleIdx="26" presStyleCnt="35"/>
      <dgm:spPr/>
    </dgm:pt>
    <dgm:pt modelId="{EBA7D00A-AC1E-40EF-95AF-82E9FB7F0CF9}" type="pres">
      <dgm:prSet presAssocID="{C108D4A4-47B7-4397-9878-55F504457FD6}" presName="chevron7" presStyleLbl="alignNode1" presStyleIdx="27" presStyleCnt="35"/>
      <dgm:spPr/>
    </dgm:pt>
    <dgm:pt modelId="{78D4F040-F215-4F70-A94B-41CFF59B2F7C}" type="pres">
      <dgm:prSet presAssocID="{C108D4A4-47B7-4397-9878-55F504457FD6}" presName="childtext" presStyleLbl="solidFgAcc1" presStyleIdx="3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63433-3E9A-411E-B3E6-F9559BAD9AC4}" type="pres">
      <dgm:prSet presAssocID="{1F210648-F506-4709-A1B0-8968D62D6378}" presName="sibTrans" presStyleCnt="0"/>
      <dgm:spPr/>
    </dgm:pt>
    <dgm:pt modelId="{E351F5A8-BA25-43B9-8A02-88132A0C5C5B}" type="pres">
      <dgm:prSet presAssocID="{64AD6992-CF18-4F9A-9BA4-EF9514086C56}" presName="parenttextcomposite" presStyleCnt="0"/>
      <dgm:spPr/>
    </dgm:pt>
    <dgm:pt modelId="{515E453F-58D5-403E-889C-626BDE351B26}" type="pres">
      <dgm:prSet presAssocID="{64AD6992-CF18-4F9A-9BA4-EF9514086C56}" presName="parenttext" presStyleLbl="revTx" presStyleIdx="4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23414-1D77-470E-8137-B888051C6A0F}" type="pres">
      <dgm:prSet presAssocID="{64AD6992-CF18-4F9A-9BA4-EF9514086C56}" presName="composite" presStyleCnt="0"/>
      <dgm:spPr/>
    </dgm:pt>
    <dgm:pt modelId="{F61901F8-5C88-4233-A336-C832C1DDEFBD}" type="pres">
      <dgm:prSet presAssocID="{64AD6992-CF18-4F9A-9BA4-EF9514086C56}" presName="chevron1" presStyleLbl="alignNode1" presStyleIdx="28" presStyleCnt="35"/>
      <dgm:spPr/>
    </dgm:pt>
    <dgm:pt modelId="{AFB2B8F5-1655-4645-83F9-BFB7D9BF3BAA}" type="pres">
      <dgm:prSet presAssocID="{64AD6992-CF18-4F9A-9BA4-EF9514086C56}" presName="chevron2" presStyleLbl="alignNode1" presStyleIdx="29" presStyleCnt="35"/>
      <dgm:spPr/>
    </dgm:pt>
    <dgm:pt modelId="{F73A31B3-4EB6-4DE8-B850-FD6AE1122746}" type="pres">
      <dgm:prSet presAssocID="{64AD6992-CF18-4F9A-9BA4-EF9514086C56}" presName="chevron3" presStyleLbl="alignNode1" presStyleIdx="30" presStyleCnt="35"/>
      <dgm:spPr/>
    </dgm:pt>
    <dgm:pt modelId="{A6EB25BB-E9D8-4F61-8B46-39A0C147D819}" type="pres">
      <dgm:prSet presAssocID="{64AD6992-CF18-4F9A-9BA4-EF9514086C56}" presName="chevron4" presStyleLbl="alignNode1" presStyleIdx="31" presStyleCnt="35"/>
      <dgm:spPr/>
    </dgm:pt>
    <dgm:pt modelId="{07DCAA40-93D5-477E-9DC1-BF1B0CE2E99E}" type="pres">
      <dgm:prSet presAssocID="{64AD6992-CF18-4F9A-9BA4-EF9514086C56}" presName="chevron5" presStyleLbl="alignNode1" presStyleIdx="32" presStyleCnt="35"/>
      <dgm:spPr/>
    </dgm:pt>
    <dgm:pt modelId="{A0E6834D-CCB4-4A1E-8C40-F74532E2F719}" type="pres">
      <dgm:prSet presAssocID="{64AD6992-CF18-4F9A-9BA4-EF9514086C56}" presName="chevron6" presStyleLbl="alignNode1" presStyleIdx="33" presStyleCnt="35"/>
      <dgm:spPr/>
    </dgm:pt>
    <dgm:pt modelId="{2BD99C88-74C2-4C10-9602-6FC95F558950}" type="pres">
      <dgm:prSet presAssocID="{64AD6992-CF18-4F9A-9BA4-EF9514086C56}" presName="chevron7" presStyleLbl="alignNode1" presStyleIdx="34" presStyleCnt="35"/>
      <dgm:spPr/>
    </dgm:pt>
    <dgm:pt modelId="{ACFC1E0B-9B70-4299-AC42-797C8CCA8B74}" type="pres">
      <dgm:prSet presAssocID="{64AD6992-CF18-4F9A-9BA4-EF9514086C56}" presName="childtext" presStyleLbl="solidFgAcc1" presStyleIdx="4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D8C1BF-23EB-4EBC-AEAF-98F881EA2747}" type="presOf" srcId="{D5C14359-228E-4BF9-9850-0367BFFCD28B}" destId="{16089CED-6463-4E59-93F2-227760FF77EA}" srcOrd="0" destOrd="0" presId="urn:microsoft.com/office/officeart/2008/layout/VerticalAccentList"/>
    <dgm:cxn modelId="{37E83009-6D9A-4ABC-AEBE-0F96FA412FB1}" type="presOf" srcId="{BE76544B-C8CA-452C-9CA1-528C90BFD846}" destId="{42ADD13A-243B-4A03-877E-6F02AF6B3422}" srcOrd="0" destOrd="0" presId="urn:microsoft.com/office/officeart/2008/layout/VerticalAccentList"/>
    <dgm:cxn modelId="{D8650BFE-35A7-45ED-85FF-0FE2434B9431}" type="presOf" srcId="{BDFF7F6B-D790-46E0-B41E-3C8F9FA26969}" destId="{ACFC1E0B-9B70-4299-AC42-797C8CCA8B74}" srcOrd="0" destOrd="0" presId="urn:microsoft.com/office/officeart/2008/layout/VerticalAccentList"/>
    <dgm:cxn modelId="{5BFAD0BC-4F05-49E6-A053-C2E29F8D5366}" type="presOf" srcId="{C108D4A4-47B7-4397-9878-55F504457FD6}" destId="{D1E73F1A-2AAC-43D0-A970-8F29D2AFA2A0}" srcOrd="0" destOrd="0" presId="urn:microsoft.com/office/officeart/2008/layout/VerticalAccentList"/>
    <dgm:cxn modelId="{E2055D65-F568-4A88-AE8B-C2AF7AFE8029}" srcId="{0B78CBF6-E1C1-413A-AA11-829E27995FAC}" destId="{431190C5-804A-40B7-9874-C5C897ABC099}" srcOrd="2" destOrd="0" parTransId="{FF772C06-306D-4FD5-81D0-851CB8091548}" sibTransId="{AE6447D7-6432-4D79-B562-4524359434CC}"/>
    <dgm:cxn modelId="{8FC5A374-5460-41A5-B9DB-008C69673C95}" srcId="{0B78CBF6-E1C1-413A-AA11-829E27995FAC}" destId="{64AD6992-CF18-4F9A-9BA4-EF9514086C56}" srcOrd="4" destOrd="0" parTransId="{5EC97266-65A3-424E-B9F2-25BCF73B4AD8}" sibTransId="{23C42B7A-39B8-4A10-8DAF-4501F7151C03}"/>
    <dgm:cxn modelId="{736C532E-B574-426C-AD64-A876F7F456A4}" type="presOf" srcId="{AFAD76E2-0A67-4FC9-A538-AFD96701347B}" destId="{78D4F040-F215-4F70-A94B-41CFF59B2F7C}" srcOrd="0" destOrd="0" presId="urn:microsoft.com/office/officeart/2008/layout/VerticalAccentList"/>
    <dgm:cxn modelId="{3DA1B020-D6DA-4FAE-B2B7-A26A692245D6}" srcId="{0B78CBF6-E1C1-413A-AA11-829E27995FAC}" destId="{FCE599B0-2D72-4433-A382-A5FDEF7D1360}" srcOrd="1" destOrd="0" parTransId="{8C7A4623-AF0F-4AD9-A3FE-9977A6D43E06}" sibTransId="{55422014-A52A-48BC-8029-75441C687540}"/>
    <dgm:cxn modelId="{31367683-AD49-46FB-B98E-449C4B542484}" srcId="{64AD6992-CF18-4F9A-9BA4-EF9514086C56}" destId="{BDFF7F6B-D790-46E0-B41E-3C8F9FA26969}" srcOrd="0" destOrd="0" parTransId="{7CF29C87-6F97-4211-B227-025BD8334938}" sibTransId="{605FAE75-B4E0-4E29-A228-990508C6DD19}"/>
    <dgm:cxn modelId="{25EAB740-58A3-40CE-8094-3B110332C5A6}" srcId="{0B78CBF6-E1C1-413A-AA11-829E27995FAC}" destId="{C108D4A4-47B7-4397-9878-55F504457FD6}" srcOrd="3" destOrd="0" parTransId="{74565B2C-B71E-41A5-A0A6-6E8A3D985D3E}" sibTransId="{1F210648-F506-4709-A1B0-8968D62D6378}"/>
    <dgm:cxn modelId="{65116FDF-679E-406B-9B06-1C0C73DB4DA1}" srcId="{431190C5-804A-40B7-9874-C5C897ABC099}" destId="{3F5CD900-0E7E-415A-AA02-1BA66E99AA00}" srcOrd="0" destOrd="0" parTransId="{2EBEFDC0-DB82-4B70-8518-E8F5BD31DA1F}" sibTransId="{E3F8B948-FF4E-4F87-8046-E66DE377C5D7}"/>
    <dgm:cxn modelId="{AD53162D-A091-41AA-AE51-0C79C90447BD}" type="presOf" srcId="{FCE599B0-2D72-4433-A382-A5FDEF7D1360}" destId="{717ED66E-4520-4397-BAC0-5D263BE14016}" srcOrd="0" destOrd="0" presId="urn:microsoft.com/office/officeart/2008/layout/VerticalAccentList"/>
    <dgm:cxn modelId="{56F1FBCE-E991-4A0F-8074-36CA3277955C}" srcId="{C108D4A4-47B7-4397-9878-55F504457FD6}" destId="{AFAD76E2-0A67-4FC9-A538-AFD96701347B}" srcOrd="0" destOrd="0" parTransId="{3C178928-F9BF-4EB9-9A97-6EA4A3FC86DA}" sibTransId="{0F815C2C-CE41-46EE-A716-57EEC18A7286}"/>
    <dgm:cxn modelId="{2D864166-882F-42D2-B8FA-3BC03F657578}" type="presOf" srcId="{FE6CB26C-F33E-4767-AA79-5A0BF5EB298F}" destId="{950827AB-EE97-46BC-9093-038447496A88}" srcOrd="0" destOrd="0" presId="urn:microsoft.com/office/officeart/2008/layout/VerticalAccentList"/>
    <dgm:cxn modelId="{1A664F63-E59A-48D0-AFED-716E93E5F786}" type="presOf" srcId="{431190C5-804A-40B7-9874-C5C897ABC099}" destId="{37267BE5-3C47-4038-AE4C-959058F98982}" srcOrd="0" destOrd="0" presId="urn:microsoft.com/office/officeart/2008/layout/VerticalAccentList"/>
    <dgm:cxn modelId="{DC6A95A9-68C0-4F59-80CC-DE6E1236486B}" type="presOf" srcId="{3F5CD900-0E7E-415A-AA02-1BA66E99AA00}" destId="{E68143AF-E43B-4D2B-BB48-A4F828243F85}" srcOrd="0" destOrd="0" presId="urn:microsoft.com/office/officeart/2008/layout/VerticalAccentList"/>
    <dgm:cxn modelId="{BD816514-4BB6-4D7B-93CB-FC881688D9F7}" type="presOf" srcId="{64AD6992-CF18-4F9A-9BA4-EF9514086C56}" destId="{515E453F-58D5-403E-889C-626BDE351B26}" srcOrd="0" destOrd="0" presId="urn:microsoft.com/office/officeart/2008/layout/VerticalAccentList"/>
    <dgm:cxn modelId="{C00B921D-4803-49E2-9C50-58773B4C1B19}" srcId="{0B78CBF6-E1C1-413A-AA11-829E27995FAC}" destId="{D5C14359-228E-4BF9-9850-0367BFFCD28B}" srcOrd="0" destOrd="0" parTransId="{E86275A1-2BAB-4B9C-8608-ADB62B93E88C}" sibTransId="{D113060D-3FEE-493F-B81D-7BF8A5E47151}"/>
    <dgm:cxn modelId="{626A200E-31FD-4F1E-9CDF-F1A8B3F258FD}" srcId="{D5C14359-228E-4BF9-9850-0367BFFCD28B}" destId="{BE76544B-C8CA-452C-9CA1-528C90BFD846}" srcOrd="0" destOrd="0" parTransId="{057C7164-38E5-4ADB-A95D-7D1CB81AB8EC}" sibTransId="{13F2E7ED-DC31-4717-A361-BA0921104737}"/>
    <dgm:cxn modelId="{701DB718-18EC-4552-925B-8CB03D0F7F0D}" srcId="{FCE599B0-2D72-4433-A382-A5FDEF7D1360}" destId="{FE6CB26C-F33E-4767-AA79-5A0BF5EB298F}" srcOrd="0" destOrd="0" parTransId="{B6075A55-160E-4041-9161-452F112DBDE2}" sibTransId="{7B57F63F-4BC9-4862-9DE6-AD1FA390CF7B}"/>
    <dgm:cxn modelId="{4E21A17E-8A1A-4839-8C9D-D03DEAF28A71}" type="presOf" srcId="{0B78CBF6-E1C1-413A-AA11-829E27995FAC}" destId="{E873419C-91B5-4AB4-A458-7D69F052FC36}" srcOrd="0" destOrd="0" presId="urn:microsoft.com/office/officeart/2008/layout/VerticalAccentList"/>
    <dgm:cxn modelId="{2C32E751-9307-4715-B732-C64D828038E4}" type="presParOf" srcId="{E873419C-91B5-4AB4-A458-7D69F052FC36}" destId="{CFF1B295-E9AA-4D8B-9943-72DCEE1B6BA1}" srcOrd="0" destOrd="0" presId="urn:microsoft.com/office/officeart/2008/layout/VerticalAccentList"/>
    <dgm:cxn modelId="{B590C31C-C7D8-402A-BD4B-9610ED85ED99}" type="presParOf" srcId="{CFF1B295-E9AA-4D8B-9943-72DCEE1B6BA1}" destId="{16089CED-6463-4E59-93F2-227760FF77EA}" srcOrd="0" destOrd="0" presId="urn:microsoft.com/office/officeart/2008/layout/VerticalAccentList"/>
    <dgm:cxn modelId="{C864F185-0B2D-478C-87D8-949970B4A6F3}" type="presParOf" srcId="{E873419C-91B5-4AB4-A458-7D69F052FC36}" destId="{C97C3F1E-FE48-43C9-9686-DB4B5DAD5969}" srcOrd="1" destOrd="0" presId="urn:microsoft.com/office/officeart/2008/layout/VerticalAccentList"/>
    <dgm:cxn modelId="{D92651DF-6512-411F-B3E7-8F7138B6D32E}" type="presParOf" srcId="{C97C3F1E-FE48-43C9-9686-DB4B5DAD5969}" destId="{95251AA2-E3D8-41DF-9016-03ED5CDD48D0}" srcOrd="0" destOrd="0" presId="urn:microsoft.com/office/officeart/2008/layout/VerticalAccentList"/>
    <dgm:cxn modelId="{AD81DACE-2355-4BD7-9B11-A864698CCF99}" type="presParOf" srcId="{C97C3F1E-FE48-43C9-9686-DB4B5DAD5969}" destId="{D7034C6B-87DE-4D3C-AD76-95E0DA598F86}" srcOrd="1" destOrd="0" presId="urn:microsoft.com/office/officeart/2008/layout/VerticalAccentList"/>
    <dgm:cxn modelId="{FDE2CBF8-ED84-436E-B468-0821B6B7A293}" type="presParOf" srcId="{C97C3F1E-FE48-43C9-9686-DB4B5DAD5969}" destId="{CA2A087E-8AEA-4F71-A0FD-A6189791F2F4}" srcOrd="2" destOrd="0" presId="urn:microsoft.com/office/officeart/2008/layout/VerticalAccentList"/>
    <dgm:cxn modelId="{D75A3D7F-CEA2-4373-8604-C58A0DD7EF23}" type="presParOf" srcId="{C97C3F1E-FE48-43C9-9686-DB4B5DAD5969}" destId="{59F93841-23C8-4F2E-B9D2-363121707E23}" srcOrd="3" destOrd="0" presId="urn:microsoft.com/office/officeart/2008/layout/VerticalAccentList"/>
    <dgm:cxn modelId="{72D3ADC6-6DF6-4B78-A7F1-42DCD43C9D24}" type="presParOf" srcId="{C97C3F1E-FE48-43C9-9686-DB4B5DAD5969}" destId="{07792EB1-1B95-46A8-8A64-38767D653262}" srcOrd="4" destOrd="0" presId="urn:microsoft.com/office/officeart/2008/layout/VerticalAccentList"/>
    <dgm:cxn modelId="{40A2734E-2FD0-4D96-B69B-D7A8140CB5A5}" type="presParOf" srcId="{C97C3F1E-FE48-43C9-9686-DB4B5DAD5969}" destId="{A2294287-947C-4896-9929-2F2DE6ECBA3C}" srcOrd="5" destOrd="0" presId="urn:microsoft.com/office/officeart/2008/layout/VerticalAccentList"/>
    <dgm:cxn modelId="{11242154-ADE4-4D86-8496-E9CC5E1F4DC7}" type="presParOf" srcId="{C97C3F1E-FE48-43C9-9686-DB4B5DAD5969}" destId="{399B9C92-7C18-4518-B1D6-26E46CFF9A6A}" srcOrd="6" destOrd="0" presId="urn:microsoft.com/office/officeart/2008/layout/VerticalAccentList"/>
    <dgm:cxn modelId="{AAA37996-FD16-4E4D-BFDD-3B057881FEC3}" type="presParOf" srcId="{C97C3F1E-FE48-43C9-9686-DB4B5DAD5969}" destId="{42ADD13A-243B-4A03-877E-6F02AF6B3422}" srcOrd="7" destOrd="0" presId="urn:microsoft.com/office/officeart/2008/layout/VerticalAccentList"/>
    <dgm:cxn modelId="{495D2C4A-52BD-43BB-BDFB-17FB78DBC3F2}" type="presParOf" srcId="{E873419C-91B5-4AB4-A458-7D69F052FC36}" destId="{E8668C6C-9983-4BCE-B6A1-D78A6BAFB8E1}" srcOrd="2" destOrd="0" presId="urn:microsoft.com/office/officeart/2008/layout/VerticalAccentList"/>
    <dgm:cxn modelId="{80736729-CF16-4AD2-B55D-99B73DC16A85}" type="presParOf" srcId="{E873419C-91B5-4AB4-A458-7D69F052FC36}" destId="{993126E3-3DA2-4DF1-8AD7-B401D64500A1}" srcOrd="3" destOrd="0" presId="urn:microsoft.com/office/officeart/2008/layout/VerticalAccentList"/>
    <dgm:cxn modelId="{3E194B5B-C0E7-4FB7-88B3-44380EB237D5}" type="presParOf" srcId="{993126E3-3DA2-4DF1-8AD7-B401D64500A1}" destId="{717ED66E-4520-4397-BAC0-5D263BE14016}" srcOrd="0" destOrd="0" presId="urn:microsoft.com/office/officeart/2008/layout/VerticalAccentList"/>
    <dgm:cxn modelId="{5932069A-C08D-4E03-B41F-5827536B87F8}" type="presParOf" srcId="{E873419C-91B5-4AB4-A458-7D69F052FC36}" destId="{DCD35D34-E3EC-4B57-9725-4F9AD1458245}" srcOrd="4" destOrd="0" presId="urn:microsoft.com/office/officeart/2008/layout/VerticalAccentList"/>
    <dgm:cxn modelId="{86E98522-B2FF-4A4C-AC98-25986591334C}" type="presParOf" srcId="{DCD35D34-E3EC-4B57-9725-4F9AD1458245}" destId="{BF82154E-2784-42D7-A007-36951646C1DE}" srcOrd="0" destOrd="0" presId="urn:microsoft.com/office/officeart/2008/layout/VerticalAccentList"/>
    <dgm:cxn modelId="{4C4A9973-1EA4-48A8-840C-3746614B5EF0}" type="presParOf" srcId="{DCD35D34-E3EC-4B57-9725-4F9AD1458245}" destId="{7CCF338B-9658-44AE-888B-A191762D5B58}" srcOrd="1" destOrd="0" presId="urn:microsoft.com/office/officeart/2008/layout/VerticalAccentList"/>
    <dgm:cxn modelId="{4410FAF3-A172-49AB-B75F-00918AAC21B4}" type="presParOf" srcId="{DCD35D34-E3EC-4B57-9725-4F9AD1458245}" destId="{946F31CD-2DA8-4E77-9CCE-F83606AB8219}" srcOrd="2" destOrd="0" presId="urn:microsoft.com/office/officeart/2008/layout/VerticalAccentList"/>
    <dgm:cxn modelId="{23F86721-9803-4530-9C28-8974D1DCD76C}" type="presParOf" srcId="{DCD35D34-E3EC-4B57-9725-4F9AD1458245}" destId="{474F4D83-DE0A-42A6-BA6D-F25493114F72}" srcOrd="3" destOrd="0" presId="urn:microsoft.com/office/officeart/2008/layout/VerticalAccentList"/>
    <dgm:cxn modelId="{B6CD7435-CF26-46DA-B1D2-63AACF5D7792}" type="presParOf" srcId="{DCD35D34-E3EC-4B57-9725-4F9AD1458245}" destId="{56497748-A78C-4483-8A05-ED05B60481B8}" srcOrd="4" destOrd="0" presId="urn:microsoft.com/office/officeart/2008/layout/VerticalAccentList"/>
    <dgm:cxn modelId="{E13B54D1-C163-429A-878F-D86412720809}" type="presParOf" srcId="{DCD35D34-E3EC-4B57-9725-4F9AD1458245}" destId="{EC4CC49B-BDE5-4CB4-9E1F-80BC36944CE0}" srcOrd="5" destOrd="0" presId="urn:microsoft.com/office/officeart/2008/layout/VerticalAccentList"/>
    <dgm:cxn modelId="{06624F74-FFA6-4757-B8EA-7AAFAC655A12}" type="presParOf" srcId="{DCD35D34-E3EC-4B57-9725-4F9AD1458245}" destId="{D5299F41-8C7B-483E-BF88-F5B129973CE1}" srcOrd="6" destOrd="0" presId="urn:microsoft.com/office/officeart/2008/layout/VerticalAccentList"/>
    <dgm:cxn modelId="{F65991C3-B6DC-49FF-9D58-5AC332477D15}" type="presParOf" srcId="{DCD35D34-E3EC-4B57-9725-4F9AD1458245}" destId="{950827AB-EE97-46BC-9093-038447496A88}" srcOrd="7" destOrd="0" presId="urn:microsoft.com/office/officeart/2008/layout/VerticalAccentList"/>
    <dgm:cxn modelId="{64597B5E-8668-4317-A467-FC8C46973255}" type="presParOf" srcId="{E873419C-91B5-4AB4-A458-7D69F052FC36}" destId="{908E1654-9DB1-4DA9-98AF-FFDC4C0FB117}" srcOrd="5" destOrd="0" presId="urn:microsoft.com/office/officeart/2008/layout/VerticalAccentList"/>
    <dgm:cxn modelId="{7BFAFD1D-37A6-4229-9CE0-CE8D1BBB3422}" type="presParOf" srcId="{E873419C-91B5-4AB4-A458-7D69F052FC36}" destId="{8ACFFDB5-8234-4931-9EDF-3452DDBACF09}" srcOrd="6" destOrd="0" presId="urn:microsoft.com/office/officeart/2008/layout/VerticalAccentList"/>
    <dgm:cxn modelId="{1B9352CB-1314-4057-A567-246B40D89DE6}" type="presParOf" srcId="{8ACFFDB5-8234-4931-9EDF-3452DDBACF09}" destId="{37267BE5-3C47-4038-AE4C-959058F98982}" srcOrd="0" destOrd="0" presId="urn:microsoft.com/office/officeart/2008/layout/VerticalAccentList"/>
    <dgm:cxn modelId="{FE730672-C8CC-4FB0-B8C8-8663DB115145}" type="presParOf" srcId="{E873419C-91B5-4AB4-A458-7D69F052FC36}" destId="{B529B4ED-EFCE-4F15-B97B-9C5F86CD0B0B}" srcOrd="7" destOrd="0" presId="urn:microsoft.com/office/officeart/2008/layout/VerticalAccentList"/>
    <dgm:cxn modelId="{50FA7820-F688-412F-AA09-98522261FCBE}" type="presParOf" srcId="{B529B4ED-EFCE-4F15-B97B-9C5F86CD0B0B}" destId="{D4C79881-4038-43CA-ADC9-4BD775824708}" srcOrd="0" destOrd="0" presId="urn:microsoft.com/office/officeart/2008/layout/VerticalAccentList"/>
    <dgm:cxn modelId="{C9AF6A36-8C15-4A42-89F3-998FD539D4D6}" type="presParOf" srcId="{B529B4ED-EFCE-4F15-B97B-9C5F86CD0B0B}" destId="{8ECBF091-87C6-4F1B-9389-D6CEE8E83E72}" srcOrd="1" destOrd="0" presId="urn:microsoft.com/office/officeart/2008/layout/VerticalAccentList"/>
    <dgm:cxn modelId="{3F7404A0-A88C-45F6-8E8F-C93D13C3FB1C}" type="presParOf" srcId="{B529B4ED-EFCE-4F15-B97B-9C5F86CD0B0B}" destId="{6E649658-971F-4FE5-8FD3-AFE390FC1B19}" srcOrd="2" destOrd="0" presId="urn:microsoft.com/office/officeart/2008/layout/VerticalAccentList"/>
    <dgm:cxn modelId="{0CA13596-7D20-4663-9D59-4C738FCFAC01}" type="presParOf" srcId="{B529B4ED-EFCE-4F15-B97B-9C5F86CD0B0B}" destId="{5BC1B34A-C6CC-4052-874D-5B002D9EE696}" srcOrd="3" destOrd="0" presId="urn:microsoft.com/office/officeart/2008/layout/VerticalAccentList"/>
    <dgm:cxn modelId="{854A6B1F-E162-4887-BF67-123CDCBAA055}" type="presParOf" srcId="{B529B4ED-EFCE-4F15-B97B-9C5F86CD0B0B}" destId="{D9D8F165-1C81-4E66-961C-8B18C4BEF8D5}" srcOrd="4" destOrd="0" presId="urn:microsoft.com/office/officeart/2008/layout/VerticalAccentList"/>
    <dgm:cxn modelId="{4BDA7C0E-22BE-478E-ADEA-536674B7C4A0}" type="presParOf" srcId="{B529B4ED-EFCE-4F15-B97B-9C5F86CD0B0B}" destId="{68EDF350-B5EE-43E1-8F94-7430A78A89C1}" srcOrd="5" destOrd="0" presId="urn:microsoft.com/office/officeart/2008/layout/VerticalAccentList"/>
    <dgm:cxn modelId="{C41CCB1A-CAA9-4642-AD91-D3B1EF9536F2}" type="presParOf" srcId="{B529B4ED-EFCE-4F15-B97B-9C5F86CD0B0B}" destId="{B47FFD9C-4778-47BF-887A-76F533BD9145}" srcOrd="6" destOrd="0" presId="urn:microsoft.com/office/officeart/2008/layout/VerticalAccentList"/>
    <dgm:cxn modelId="{E211A8BC-E808-4208-9A35-91A6F6AF5B07}" type="presParOf" srcId="{B529B4ED-EFCE-4F15-B97B-9C5F86CD0B0B}" destId="{E68143AF-E43B-4D2B-BB48-A4F828243F85}" srcOrd="7" destOrd="0" presId="urn:microsoft.com/office/officeart/2008/layout/VerticalAccentList"/>
    <dgm:cxn modelId="{EFDE24D0-16C0-42C4-9156-47FD80229AAC}" type="presParOf" srcId="{E873419C-91B5-4AB4-A458-7D69F052FC36}" destId="{0C833CE4-7F28-4F94-BE6C-97543DA5B1B5}" srcOrd="8" destOrd="0" presId="urn:microsoft.com/office/officeart/2008/layout/VerticalAccentList"/>
    <dgm:cxn modelId="{90993303-EC5B-4626-A11D-E2C925BED47B}" type="presParOf" srcId="{E873419C-91B5-4AB4-A458-7D69F052FC36}" destId="{258240FC-47EB-4BC3-9F64-6ED9393997B1}" srcOrd="9" destOrd="0" presId="urn:microsoft.com/office/officeart/2008/layout/VerticalAccentList"/>
    <dgm:cxn modelId="{3578934A-2E36-4234-B64B-0A60EC6FDF51}" type="presParOf" srcId="{258240FC-47EB-4BC3-9F64-6ED9393997B1}" destId="{D1E73F1A-2AAC-43D0-A970-8F29D2AFA2A0}" srcOrd="0" destOrd="0" presId="urn:microsoft.com/office/officeart/2008/layout/VerticalAccentList"/>
    <dgm:cxn modelId="{930715EC-1069-426A-851B-D0BCA198026C}" type="presParOf" srcId="{E873419C-91B5-4AB4-A458-7D69F052FC36}" destId="{32E6FE38-1545-4C37-9F69-A8E86CF640C9}" srcOrd="10" destOrd="0" presId="urn:microsoft.com/office/officeart/2008/layout/VerticalAccentList"/>
    <dgm:cxn modelId="{309F21B9-440B-459B-8A0D-3D4CE3F1FA86}" type="presParOf" srcId="{32E6FE38-1545-4C37-9F69-A8E86CF640C9}" destId="{F8866274-9A0B-41E8-B69C-3AF0B430F548}" srcOrd="0" destOrd="0" presId="urn:microsoft.com/office/officeart/2008/layout/VerticalAccentList"/>
    <dgm:cxn modelId="{BF1240B8-FB47-4950-A149-151B6617CD95}" type="presParOf" srcId="{32E6FE38-1545-4C37-9F69-A8E86CF640C9}" destId="{AC5F425F-373B-4DA8-82D7-C4FFD4AA86FE}" srcOrd="1" destOrd="0" presId="urn:microsoft.com/office/officeart/2008/layout/VerticalAccentList"/>
    <dgm:cxn modelId="{808EE43C-4C65-4AC8-A3BE-FF502A450712}" type="presParOf" srcId="{32E6FE38-1545-4C37-9F69-A8E86CF640C9}" destId="{4A964745-A7B1-4D6D-9A34-FB4864828A75}" srcOrd="2" destOrd="0" presId="urn:microsoft.com/office/officeart/2008/layout/VerticalAccentList"/>
    <dgm:cxn modelId="{CEFB6CD0-EEB8-4BE1-A5C6-C70894D16B97}" type="presParOf" srcId="{32E6FE38-1545-4C37-9F69-A8E86CF640C9}" destId="{6D71AC18-4FFC-4171-BF88-8F0DEC3C5751}" srcOrd="3" destOrd="0" presId="urn:microsoft.com/office/officeart/2008/layout/VerticalAccentList"/>
    <dgm:cxn modelId="{30DD96F7-0295-4ED4-ACAC-7107BACADF51}" type="presParOf" srcId="{32E6FE38-1545-4C37-9F69-A8E86CF640C9}" destId="{5543AD56-E420-422D-8FCB-CAF317E99EE8}" srcOrd="4" destOrd="0" presId="urn:microsoft.com/office/officeart/2008/layout/VerticalAccentList"/>
    <dgm:cxn modelId="{F8B79950-E6AF-4C1C-BECD-0CE6C6C78FFC}" type="presParOf" srcId="{32E6FE38-1545-4C37-9F69-A8E86CF640C9}" destId="{4D52E1AA-6880-4FEF-9428-751511785467}" srcOrd="5" destOrd="0" presId="urn:microsoft.com/office/officeart/2008/layout/VerticalAccentList"/>
    <dgm:cxn modelId="{C715658B-00C3-4798-AE39-E8992B425BE8}" type="presParOf" srcId="{32E6FE38-1545-4C37-9F69-A8E86CF640C9}" destId="{EBA7D00A-AC1E-40EF-95AF-82E9FB7F0CF9}" srcOrd="6" destOrd="0" presId="urn:microsoft.com/office/officeart/2008/layout/VerticalAccentList"/>
    <dgm:cxn modelId="{9CB46764-18DD-4A73-89FA-CB1685735544}" type="presParOf" srcId="{32E6FE38-1545-4C37-9F69-A8E86CF640C9}" destId="{78D4F040-F215-4F70-A94B-41CFF59B2F7C}" srcOrd="7" destOrd="0" presId="urn:microsoft.com/office/officeart/2008/layout/VerticalAccentList"/>
    <dgm:cxn modelId="{B5A03396-E05D-4DCE-826F-98F3C6D81779}" type="presParOf" srcId="{E873419C-91B5-4AB4-A458-7D69F052FC36}" destId="{1AD63433-3E9A-411E-B3E6-F9559BAD9AC4}" srcOrd="11" destOrd="0" presId="urn:microsoft.com/office/officeart/2008/layout/VerticalAccentList"/>
    <dgm:cxn modelId="{EABC9806-07A8-4AD8-923B-B3738F1305E4}" type="presParOf" srcId="{E873419C-91B5-4AB4-A458-7D69F052FC36}" destId="{E351F5A8-BA25-43B9-8A02-88132A0C5C5B}" srcOrd="12" destOrd="0" presId="urn:microsoft.com/office/officeart/2008/layout/VerticalAccentList"/>
    <dgm:cxn modelId="{7989AB4E-C812-4032-8325-736A89178404}" type="presParOf" srcId="{E351F5A8-BA25-43B9-8A02-88132A0C5C5B}" destId="{515E453F-58D5-403E-889C-626BDE351B26}" srcOrd="0" destOrd="0" presId="urn:microsoft.com/office/officeart/2008/layout/VerticalAccentList"/>
    <dgm:cxn modelId="{E88C3F94-397D-4082-A154-E037085C678A}" type="presParOf" srcId="{E873419C-91B5-4AB4-A458-7D69F052FC36}" destId="{36323414-1D77-470E-8137-B888051C6A0F}" srcOrd="13" destOrd="0" presId="urn:microsoft.com/office/officeart/2008/layout/VerticalAccentList"/>
    <dgm:cxn modelId="{3A1CF1E5-BEF6-4274-85E2-1D08F2D3AB65}" type="presParOf" srcId="{36323414-1D77-470E-8137-B888051C6A0F}" destId="{F61901F8-5C88-4233-A336-C832C1DDEFBD}" srcOrd="0" destOrd="0" presId="urn:microsoft.com/office/officeart/2008/layout/VerticalAccentList"/>
    <dgm:cxn modelId="{ECF0ED97-509B-4F9B-B2B1-9180617F1D24}" type="presParOf" srcId="{36323414-1D77-470E-8137-B888051C6A0F}" destId="{AFB2B8F5-1655-4645-83F9-BFB7D9BF3BAA}" srcOrd="1" destOrd="0" presId="urn:microsoft.com/office/officeart/2008/layout/VerticalAccentList"/>
    <dgm:cxn modelId="{69ACEFE6-796E-45DA-A605-ED191F81A669}" type="presParOf" srcId="{36323414-1D77-470E-8137-B888051C6A0F}" destId="{F73A31B3-4EB6-4DE8-B850-FD6AE1122746}" srcOrd="2" destOrd="0" presId="urn:microsoft.com/office/officeart/2008/layout/VerticalAccentList"/>
    <dgm:cxn modelId="{5A0D9817-1F32-4B20-B09C-ECF9C29085E0}" type="presParOf" srcId="{36323414-1D77-470E-8137-B888051C6A0F}" destId="{A6EB25BB-E9D8-4F61-8B46-39A0C147D819}" srcOrd="3" destOrd="0" presId="urn:microsoft.com/office/officeart/2008/layout/VerticalAccentList"/>
    <dgm:cxn modelId="{0BCCF4F4-F002-4D46-B530-D1737258CA4B}" type="presParOf" srcId="{36323414-1D77-470E-8137-B888051C6A0F}" destId="{07DCAA40-93D5-477E-9DC1-BF1B0CE2E99E}" srcOrd="4" destOrd="0" presId="urn:microsoft.com/office/officeart/2008/layout/VerticalAccentList"/>
    <dgm:cxn modelId="{D1595ABF-9177-4366-96B5-68B8BBF79216}" type="presParOf" srcId="{36323414-1D77-470E-8137-B888051C6A0F}" destId="{A0E6834D-CCB4-4A1E-8C40-F74532E2F719}" srcOrd="5" destOrd="0" presId="urn:microsoft.com/office/officeart/2008/layout/VerticalAccentList"/>
    <dgm:cxn modelId="{0087B813-8FF8-425D-B4A2-64C61D4F019C}" type="presParOf" srcId="{36323414-1D77-470E-8137-B888051C6A0F}" destId="{2BD99C88-74C2-4C10-9602-6FC95F558950}" srcOrd="6" destOrd="0" presId="urn:microsoft.com/office/officeart/2008/layout/VerticalAccentList"/>
    <dgm:cxn modelId="{BB52699F-9582-4CD8-82C0-411192E360A5}" type="presParOf" srcId="{36323414-1D77-470E-8137-B888051C6A0F}" destId="{ACFC1E0B-9B70-4299-AC42-797C8CCA8B7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76DF5D-C519-453E-A3CD-B392C6FB70AB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8F9FFAF-45AD-4AA3-9666-315B5CD22B8F}">
      <dgm:prSet phldrT="[Текст]" phldr="1"/>
      <dgm:spPr/>
      <dgm:t>
        <a:bodyPr/>
        <a:lstStyle/>
        <a:p>
          <a:endParaRPr lang="ru-RU"/>
        </a:p>
      </dgm:t>
    </dgm:pt>
    <dgm:pt modelId="{35123D75-F853-4972-91D6-A505AB2F9C9B}" type="parTrans" cxnId="{7302CCA9-71BF-4C40-8E64-C75F7729F6B2}">
      <dgm:prSet/>
      <dgm:spPr/>
      <dgm:t>
        <a:bodyPr/>
        <a:lstStyle/>
        <a:p>
          <a:endParaRPr lang="ru-RU"/>
        </a:p>
      </dgm:t>
    </dgm:pt>
    <dgm:pt modelId="{BCB2DA73-7F3D-4848-84F7-17B5C4BB4C52}" type="sibTrans" cxnId="{7302CCA9-71BF-4C40-8E64-C75F7729F6B2}">
      <dgm:prSet/>
      <dgm:spPr/>
      <dgm:t>
        <a:bodyPr/>
        <a:lstStyle/>
        <a:p>
          <a:endParaRPr lang="ru-RU"/>
        </a:p>
      </dgm:t>
    </dgm:pt>
    <dgm:pt modelId="{5347A2E8-4542-4702-87A6-28C7863554ED}">
      <dgm:prSet phldrT="[Текст]"/>
      <dgm:spPr/>
      <dgm:t>
        <a:bodyPr/>
        <a:lstStyle/>
        <a:p>
          <a:r>
            <a:rPr lang="ru-RU" dirty="0" smtClean="0"/>
            <a:t>«Автоматизированные системы</a:t>
          </a:r>
          <a:endParaRPr lang="ru-RU" dirty="0"/>
        </a:p>
      </dgm:t>
    </dgm:pt>
    <dgm:pt modelId="{1BEF713C-B294-4235-9001-F6AEF205B36C}" type="parTrans" cxnId="{185E09EA-8DCA-4B1A-9923-827A4D4D95F5}">
      <dgm:prSet/>
      <dgm:spPr/>
      <dgm:t>
        <a:bodyPr/>
        <a:lstStyle/>
        <a:p>
          <a:endParaRPr lang="ru-RU"/>
        </a:p>
      </dgm:t>
    </dgm:pt>
    <dgm:pt modelId="{2F8C7752-248F-4D2C-99A2-CCD301B17399}" type="sibTrans" cxnId="{185E09EA-8DCA-4B1A-9923-827A4D4D95F5}">
      <dgm:prSet/>
      <dgm:spPr/>
      <dgm:t>
        <a:bodyPr/>
        <a:lstStyle/>
        <a:p>
          <a:endParaRPr lang="ru-RU"/>
        </a:p>
      </dgm:t>
    </dgm:pt>
    <dgm:pt modelId="{D1B0DA1B-CC8B-44D7-94BB-D82D7339DAE7}">
      <dgm:prSet phldrT="[Текст]" phldr="1"/>
      <dgm:spPr/>
      <dgm:t>
        <a:bodyPr/>
        <a:lstStyle/>
        <a:p>
          <a:endParaRPr lang="ru-RU"/>
        </a:p>
      </dgm:t>
    </dgm:pt>
    <dgm:pt modelId="{395E6349-0E42-4110-ACDE-0C97980E0251}" type="parTrans" cxnId="{3D52663F-FA16-4E89-8F1D-B2231842FE21}">
      <dgm:prSet/>
      <dgm:spPr/>
      <dgm:t>
        <a:bodyPr/>
        <a:lstStyle/>
        <a:p>
          <a:endParaRPr lang="ru-RU"/>
        </a:p>
      </dgm:t>
    </dgm:pt>
    <dgm:pt modelId="{D7DABCCC-0D19-469A-8BC0-846B4D9D27B0}" type="sibTrans" cxnId="{3D52663F-FA16-4E89-8F1D-B2231842FE21}">
      <dgm:prSet/>
      <dgm:spPr/>
      <dgm:t>
        <a:bodyPr/>
        <a:lstStyle/>
        <a:p>
          <a:endParaRPr lang="ru-RU"/>
        </a:p>
      </dgm:t>
    </dgm:pt>
    <dgm:pt modelId="{60C006DF-30DD-46DF-96FA-3BC7846258B3}">
      <dgm:prSet phldrT="[Текст]"/>
      <dgm:spPr/>
      <dgm:t>
        <a:bodyPr/>
        <a:lstStyle/>
        <a:p>
          <a:r>
            <a:rPr lang="ru-RU" dirty="0" smtClean="0"/>
            <a:t>«Животноводство»</a:t>
          </a:r>
          <a:endParaRPr lang="ru-RU" dirty="0"/>
        </a:p>
      </dgm:t>
    </dgm:pt>
    <dgm:pt modelId="{EECC03D5-AE88-42A7-BE14-73493FE7B329}" type="parTrans" cxnId="{3ECE67E1-A722-4BBD-A3C5-A2C39FCDC31B}">
      <dgm:prSet/>
      <dgm:spPr/>
      <dgm:t>
        <a:bodyPr/>
        <a:lstStyle/>
        <a:p>
          <a:endParaRPr lang="ru-RU"/>
        </a:p>
      </dgm:t>
    </dgm:pt>
    <dgm:pt modelId="{E5E45A91-281D-4DB0-85C3-4CB837B1DCB1}" type="sibTrans" cxnId="{3ECE67E1-A722-4BBD-A3C5-A2C39FCDC31B}">
      <dgm:prSet/>
      <dgm:spPr/>
      <dgm:t>
        <a:bodyPr/>
        <a:lstStyle/>
        <a:p>
          <a:endParaRPr lang="ru-RU"/>
        </a:p>
      </dgm:t>
    </dgm:pt>
    <dgm:pt modelId="{652D344A-D419-4F91-A61D-03DED9A10809}">
      <dgm:prSet phldrT="[Текст]" phldr="1"/>
      <dgm:spPr/>
      <dgm:t>
        <a:bodyPr/>
        <a:lstStyle/>
        <a:p>
          <a:endParaRPr lang="ru-RU"/>
        </a:p>
      </dgm:t>
    </dgm:pt>
    <dgm:pt modelId="{54E3ECEC-158D-4453-91C0-57CA3134FDF5}" type="parTrans" cxnId="{0E729AD9-EE69-4EA5-B403-8234528BA694}">
      <dgm:prSet/>
      <dgm:spPr/>
      <dgm:t>
        <a:bodyPr/>
        <a:lstStyle/>
        <a:p>
          <a:endParaRPr lang="ru-RU"/>
        </a:p>
      </dgm:t>
    </dgm:pt>
    <dgm:pt modelId="{E4C1FE64-7FB3-456F-BF64-1C4D0F570859}" type="sibTrans" cxnId="{0E729AD9-EE69-4EA5-B403-8234528BA694}">
      <dgm:prSet/>
      <dgm:spPr/>
      <dgm:t>
        <a:bodyPr/>
        <a:lstStyle/>
        <a:p>
          <a:endParaRPr lang="ru-RU"/>
        </a:p>
      </dgm:t>
    </dgm:pt>
    <dgm:pt modelId="{B2AB64E4-1177-44AB-A1D7-8D97C65F6E79}">
      <dgm:prSet phldrT="[Текст]"/>
      <dgm:spPr/>
      <dgm:t>
        <a:bodyPr/>
        <a:lstStyle/>
        <a:p>
          <a:r>
            <a:rPr lang="ru-RU" dirty="0" smtClean="0"/>
            <a:t>«Растениеводство»</a:t>
          </a:r>
          <a:endParaRPr lang="ru-RU" dirty="0"/>
        </a:p>
      </dgm:t>
    </dgm:pt>
    <dgm:pt modelId="{51281FA0-E007-40E8-B455-B909DB729FBC}" type="parTrans" cxnId="{2C03B7CB-B0E4-4BAD-87A4-7F8C98066D36}">
      <dgm:prSet/>
      <dgm:spPr/>
      <dgm:t>
        <a:bodyPr/>
        <a:lstStyle/>
        <a:p>
          <a:endParaRPr lang="ru-RU"/>
        </a:p>
      </dgm:t>
    </dgm:pt>
    <dgm:pt modelId="{8EA5AB91-71C1-4CFA-B95F-12578236C4BD}" type="sibTrans" cxnId="{2C03B7CB-B0E4-4BAD-87A4-7F8C98066D36}">
      <dgm:prSet/>
      <dgm:spPr/>
      <dgm:t>
        <a:bodyPr/>
        <a:lstStyle/>
        <a:p>
          <a:endParaRPr lang="ru-RU"/>
        </a:p>
      </dgm:t>
    </dgm:pt>
    <dgm:pt modelId="{B58378E0-98C5-4812-B64F-F78476E4AE49}" type="pres">
      <dgm:prSet presAssocID="{3176DF5D-C519-453E-A3CD-B392C6FB70A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D7E980EB-DA8B-4A2C-BDAF-5B116F9096FF}" type="pres">
      <dgm:prSet presAssocID="{88F9FFAF-45AD-4AA3-9666-315B5CD22B8F}" presName="parenttextcomposite" presStyleCnt="0"/>
      <dgm:spPr/>
    </dgm:pt>
    <dgm:pt modelId="{CEDBAFBC-2BBF-46A3-BC30-1FEA0415CF18}" type="pres">
      <dgm:prSet presAssocID="{88F9FFAF-45AD-4AA3-9666-315B5CD22B8F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B2B8B-6E20-4CEF-A03A-F7CB184B25FF}" type="pres">
      <dgm:prSet presAssocID="{88F9FFAF-45AD-4AA3-9666-315B5CD22B8F}" presName="composite" presStyleCnt="0"/>
      <dgm:spPr/>
    </dgm:pt>
    <dgm:pt modelId="{9604AAA3-E6D7-4EA9-B86D-FCF48AE2B5BA}" type="pres">
      <dgm:prSet presAssocID="{88F9FFAF-45AD-4AA3-9666-315B5CD22B8F}" presName="chevron1" presStyleLbl="alignNode1" presStyleIdx="0" presStyleCnt="21"/>
      <dgm:spPr/>
    </dgm:pt>
    <dgm:pt modelId="{E7EE5D11-09C4-4717-AB99-F7624B7E7950}" type="pres">
      <dgm:prSet presAssocID="{88F9FFAF-45AD-4AA3-9666-315B5CD22B8F}" presName="chevron2" presStyleLbl="alignNode1" presStyleIdx="1" presStyleCnt="21"/>
      <dgm:spPr/>
    </dgm:pt>
    <dgm:pt modelId="{D5DED7D1-1BDC-472C-8709-4FF9EA8C1C86}" type="pres">
      <dgm:prSet presAssocID="{88F9FFAF-45AD-4AA3-9666-315B5CD22B8F}" presName="chevron3" presStyleLbl="alignNode1" presStyleIdx="2" presStyleCnt="21"/>
      <dgm:spPr/>
    </dgm:pt>
    <dgm:pt modelId="{C61EA711-74F1-471A-A695-8AB8B57F8EE5}" type="pres">
      <dgm:prSet presAssocID="{88F9FFAF-45AD-4AA3-9666-315B5CD22B8F}" presName="chevron4" presStyleLbl="alignNode1" presStyleIdx="3" presStyleCnt="21"/>
      <dgm:spPr/>
    </dgm:pt>
    <dgm:pt modelId="{68F60976-F23B-49ED-988C-D366609E4F4F}" type="pres">
      <dgm:prSet presAssocID="{88F9FFAF-45AD-4AA3-9666-315B5CD22B8F}" presName="chevron5" presStyleLbl="alignNode1" presStyleIdx="4" presStyleCnt="21"/>
      <dgm:spPr/>
    </dgm:pt>
    <dgm:pt modelId="{2E7EE1D5-9054-4699-AFB2-5B26FFBA283F}" type="pres">
      <dgm:prSet presAssocID="{88F9FFAF-45AD-4AA3-9666-315B5CD22B8F}" presName="chevron6" presStyleLbl="alignNode1" presStyleIdx="5" presStyleCnt="21"/>
      <dgm:spPr/>
    </dgm:pt>
    <dgm:pt modelId="{4CEB9C78-2C8B-4F7E-8566-FB5FBE50D84A}" type="pres">
      <dgm:prSet presAssocID="{88F9FFAF-45AD-4AA3-9666-315B5CD22B8F}" presName="chevron7" presStyleLbl="alignNode1" presStyleIdx="6" presStyleCnt="21"/>
      <dgm:spPr/>
    </dgm:pt>
    <dgm:pt modelId="{29F72305-306E-49B7-963B-C5E7624A6130}" type="pres">
      <dgm:prSet presAssocID="{88F9FFAF-45AD-4AA3-9666-315B5CD22B8F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1137E-D265-4F7F-8966-81BA2478A7D4}" type="pres">
      <dgm:prSet presAssocID="{BCB2DA73-7F3D-4848-84F7-17B5C4BB4C52}" presName="sibTrans" presStyleCnt="0"/>
      <dgm:spPr/>
    </dgm:pt>
    <dgm:pt modelId="{E9D3E912-8B85-4E53-B01C-D85890F6F191}" type="pres">
      <dgm:prSet presAssocID="{D1B0DA1B-CC8B-44D7-94BB-D82D7339DAE7}" presName="parenttextcomposite" presStyleCnt="0"/>
      <dgm:spPr/>
    </dgm:pt>
    <dgm:pt modelId="{ED307A44-3171-47C4-8D70-17893D2D5489}" type="pres">
      <dgm:prSet presAssocID="{D1B0DA1B-CC8B-44D7-94BB-D82D7339DAE7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48506-6C05-4DEE-A582-09B20A8C9F53}" type="pres">
      <dgm:prSet presAssocID="{D1B0DA1B-CC8B-44D7-94BB-D82D7339DAE7}" presName="composite" presStyleCnt="0"/>
      <dgm:spPr/>
    </dgm:pt>
    <dgm:pt modelId="{FB4FCFBC-E567-42B2-B734-3B5440F02FAF}" type="pres">
      <dgm:prSet presAssocID="{D1B0DA1B-CC8B-44D7-94BB-D82D7339DAE7}" presName="chevron1" presStyleLbl="alignNode1" presStyleIdx="7" presStyleCnt="21"/>
      <dgm:spPr/>
    </dgm:pt>
    <dgm:pt modelId="{9583B51C-EF41-434D-AA9E-A7F545197A02}" type="pres">
      <dgm:prSet presAssocID="{D1B0DA1B-CC8B-44D7-94BB-D82D7339DAE7}" presName="chevron2" presStyleLbl="alignNode1" presStyleIdx="8" presStyleCnt="21"/>
      <dgm:spPr/>
    </dgm:pt>
    <dgm:pt modelId="{4991577D-5F2C-4195-A996-A2244986E9EA}" type="pres">
      <dgm:prSet presAssocID="{D1B0DA1B-CC8B-44D7-94BB-D82D7339DAE7}" presName="chevron3" presStyleLbl="alignNode1" presStyleIdx="9" presStyleCnt="21"/>
      <dgm:spPr/>
    </dgm:pt>
    <dgm:pt modelId="{6DDB7A24-7D35-4CE4-BC52-19102A7C80B3}" type="pres">
      <dgm:prSet presAssocID="{D1B0DA1B-CC8B-44D7-94BB-D82D7339DAE7}" presName="chevron4" presStyleLbl="alignNode1" presStyleIdx="10" presStyleCnt="21"/>
      <dgm:spPr/>
    </dgm:pt>
    <dgm:pt modelId="{961C4DC2-0A5B-449A-8CB1-18AA5D9E5BB0}" type="pres">
      <dgm:prSet presAssocID="{D1B0DA1B-CC8B-44D7-94BB-D82D7339DAE7}" presName="chevron5" presStyleLbl="alignNode1" presStyleIdx="11" presStyleCnt="21"/>
      <dgm:spPr/>
    </dgm:pt>
    <dgm:pt modelId="{101F306D-7B1F-4FBD-8243-C22BE1CA5A67}" type="pres">
      <dgm:prSet presAssocID="{D1B0DA1B-CC8B-44D7-94BB-D82D7339DAE7}" presName="chevron6" presStyleLbl="alignNode1" presStyleIdx="12" presStyleCnt="21"/>
      <dgm:spPr/>
    </dgm:pt>
    <dgm:pt modelId="{791C100F-D08E-4E85-AEA4-34687C38A0F3}" type="pres">
      <dgm:prSet presAssocID="{D1B0DA1B-CC8B-44D7-94BB-D82D7339DAE7}" presName="chevron7" presStyleLbl="alignNode1" presStyleIdx="13" presStyleCnt="21"/>
      <dgm:spPr/>
    </dgm:pt>
    <dgm:pt modelId="{92863A9D-9E50-434F-840F-62910C6E4739}" type="pres">
      <dgm:prSet presAssocID="{D1B0DA1B-CC8B-44D7-94BB-D82D7339DAE7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CC371-440E-4DFB-AA01-66E31CE90BD8}" type="pres">
      <dgm:prSet presAssocID="{D7DABCCC-0D19-469A-8BC0-846B4D9D27B0}" presName="sibTrans" presStyleCnt="0"/>
      <dgm:spPr/>
    </dgm:pt>
    <dgm:pt modelId="{BF8B50F9-E519-47C0-B756-C80609DC0096}" type="pres">
      <dgm:prSet presAssocID="{652D344A-D419-4F91-A61D-03DED9A10809}" presName="parenttextcomposite" presStyleCnt="0"/>
      <dgm:spPr/>
    </dgm:pt>
    <dgm:pt modelId="{FC310D54-D904-484B-A419-C549601C9156}" type="pres">
      <dgm:prSet presAssocID="{652D344A-D419-4F91-A61D-03DED9A10809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CAC1F3-9467-4AB4-B22B-C8F01AE6FBD7}" type="pres">
      <dgm:prSet presAssocID="{652D344A-D419-4F91-A61D-03DED9A10809}" presName="composite" presStyleCnt="0"/>
      <dgm:spPr/>
    </dgm:pt>
    <dgm:pt modelId="{68654200-073D-462E-8543-2A2FFA74C65C}" type="pres">
      <dgm:prSet presAssocID="{652D344A-D419-4F91-A61D-03DED9A10809}" presName="chevron1" presStyleLbl="alignNode1" presStyleIdx="14" presStyleCnt="21"/>
      <dgm:spPr/>
    </dgm:pt>
    <dgm:pt modelId="{713F7259-95EE-47C5-BC6C-4282E9623104}" type="pres">
      <dgm:prSet presAssocID="{652D344A-D419-4F91-A61D-03DED9A10809}" presName="chevron2" presStyleLbl="alignNode1" presStyleIdx="15" presStyleCnt="21"/>
      <dgm:spPr/>
    </dgm:pt>
    <dgm:pt modelId="{84AE3805-1BCA-4FEC-B3F9-C36BEBFB8FC4}" type="pres">
      <dgm:prSet presAssocID="{652D344A-D419-4F91-A61D-03DED9A10809}" presName="chevron3" presStyleLbl="alignNode1" presStyleIdx="16" presStyleCnt="21"/>
      <dgm:spPr/>
    </dgm:pt>
    <dgm:pt modelId="{D5A237E7-6300-4298-BF36-7CC76740C948}" type="pres">
      <dgm:prSet presAssocID="{652D344A-D419-4F91-A61D-03DED9A10809}" presName="chevron4" presStyleLbl="alignNode1" presStyleIdx="17" presStyleCnt="21"/>
      <dgm:spPr/>
    </dgm:pt>
    <dgm:pt modelId="{CFDCBA0E-DB0E-4F18-AFB8-C22CDA374080}" type="pres">
      <dgm:prSet presAssocID="{652D344A-D419-4F91-A61D-03DED9A10809}" presName="chevron5" presStyleLbl="alignNode1" presStyleIdx="18" presStyleCnt="21"/>
      <dgm:spPr/>
    </dgm:pt>
    <dgm:pt modelId="{935B1966-DC22-4FF0-AD90-222E662FC4DE}" type="pres">
      <dgm:prSet presAssocID="{652D344A-D419-4F91-A61D-03DED9A10809}" presName="chevron6" presStyleLbl="alignNode1" presStyleIdx="19" presStyleCnt="21"/>
      <dgm:spPr/>
    </dgm:pt>
    <dgm:pt modelId="{18B98450-58ED-401D-8EEE-C47DEED96939}" type="pres">
      <dgm:prSet presAssocID="{652D344A-D419-4F91-A61D-03DED9A10809}" presName="chevron7" presStyleLbl="alignNode1" presStyleIdx="20" presStyleCnt="21"/>
      <dgm:spPr/>
    </dgm:pt>
    <dgm:pt modelId="{4EA4C2A6-3CB2-48A6-B5BE-A6D7F4208574}" type="pres">
      <dgm:prSet presAssocID="{652D344A-D419-4F91-A61D-03DED9A10809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448B7D-8ADE-409C-A6A8-634746A7F15C}" type="presOf" srcId="{60C006DF-30DD-46DF-96FA-3BC7846258B3}" destId="{92863A9D-9E50-434F-840F-62910C6E4739}" srcOrd="0" destOrd="0" presId="urn:microsoft.com/office/officeart/2008/layout/VerticalAccentList"/>
    <dgm:cxn modelId="{3D52663F-FA16-4E89-8F1D-B2231842FE21}" srcId="{3176DF5D-C519-453E-A3CD-B392C6FB70AB}" destId="{D1B0DA1B-CC8B-44D7-94BB-D82D7339DAE7}" srcOrd="1" destOrd="0" parTransId="{395E6349-0E42-4110-ACDE-0C97980E0251}" sibTransId="{D7DABCCC-0D19-469A-8BC0-846B4D9D27B0}"/>
    <dgm:cxn modelId="{0E729AD9-EE69-4EA5-B403-8234528BA694}" srcId="{3176DF5D-C519-453E-A3CD-B392C6FB70AB}" destId="{652D344A-D419-4F91-A61D-03DED9A10809}" srcOrd="2" destOrd="0" parTransId="{54E3ECEC-158D-4453-91C0-57CA3134FDF5}" sibTransId="{E4C1FE64-7FB3-456F-BF64-1C4D0F570859}"/>
    <dgm:cxn modelId="{B8ADA6BC-FDF4-4495-9149-16DD578A0C97}" type="presOf" srcId="{5347A2E8-4542-4702-87A6-28C7863554ED}" destId="{29F72305-306E-49B7-963B-C5E7624A6130}" srcOrd="0" destOrd="0" presId="urn:microsoft.com/office/officeart/2008/layout/VerticalAccentList"/>
    <dgm:cxn modelId="{2C56521E-9DB1-45A1-8E1F-62EA85F8E6C4}" type="presOf" srcId="{652D344A-D419-4F91-A61D-03DED9A10809}" destId="{FC310D54-D904-484B-A419-C549601C9156}" srcOrd="0" destOrd="0" presId="urn:microsoft.com/office/officeart/2008/layout/VerticalAccentList"/>
    <dgm:cxn modelId="{A7240021-3E49-4F2B-904D-22281E31CD27}" type="presOf" srcId="{B2AB64E4-1177-44AB-A1D7-8D97C65F6E79}" destId="{4EA4C2A6-3CB2-48A6-B5BE-A6D7F4208574}" srcOrd="0" destOrd="0" presId="urn:microsoft.com/office/officeart/2008/layout/VerticalAccentList"/>
    <dgm:cxn modelId="{7A2497F7-BB26-4F27-9443-76E5D896331E}" type="presOf" srcId="{3176DF5D-C519-453E-A3CD-B392C6FB70AB}" destId="{B58378E0-98C5-4812-B64F-F78476E4AE49}" srcOrd="0" destOrd="0" presId="urn:microsoft.com/office/officeart/2008/layout/VerticalAccentList"/>
    <dgm:cxn modelId="{185E09EA-8DCA-4B1A-9923-827A4D4D95F5}" srcId="{88F9FFAF-45AD-4AA3-9666-315B5CD22B8F}" destId="{5347A2E8-4542-4702-87A6-28C7863554ED}" srcOrd="0" destOrd="0" parTransId="{1BEF713C-B294-4235-9001-F6AEF205B36C}" sibTransId="{2F8C7752-248F-4D2C-99A2-CCD301B17399}"/>
    <dgm:cxn modelId="{2C03B7CB-B0E4-4BAD-87A4-7F8C98066D36}" srcId="{652D344A-D419-4F91-A61D-03DED9A10809}" destId="{B2AB64E4-1177-44AB-A1D7-8D97C65F6E79}" srcOrd="0" destOrd="0" parTransId="{51281FA0-E007-40E8-B455-B909DB729FBC}" sibTransId="{8EA5AB91-71C1-4CFA-B95F-12578236C4BD}"/>
    <dgm:cxn modelId="{BF2CED1B-7D32-45A4-9703-9B868D78717F}" type="presOf" srcId="{D1B0DA1B-CC8B-44D7-94BB-D82D7339DAE7}" destId="{ED307A44-3171-47C4-8D70-17893D2D5489}" srcOrd="0" destOrd="0" presId="urn:microsoft.com/office/officeart/2008/layout/VerticalAccentList"/>
    <dgm:cxn modelId="{CB0CA41C-7F29-45BB-BDE0-0B830728C411}" type="presOf" srcId="{88F9FFAF-45AD-4AA3-9666-315B5CD22B8F}" destId="{CEDBAFBC-2BBF-46A3-BC30-1FEA0415CF18}" srcOrd="0" destOrd="0" presId="urn:microsoft.com/office/officeart/2008/layout/VerticalAccentList"/>
    <dgm:cxn modelId="{7302CCA9-71BF-4C40-8E64-C75F7729F6B2}" srcId="{3176DF5D-C519-453E-A3CD-B392C6FB70AB}" destId="{88F9FFAF-45AD-4AA3-9666-315B5CD22B8F}" srcOrd="0" destOrd="0" parTransId="{35123D75-F853-4972-91D6-A505AB2F9C9B}" sibTransId="{BCB2DA73-7F3D-4848-84F7-17B5C4BB4C52}"/>
    <dgm:cxn modelId="{3ECE67E1-A722-4BBD-A3C5-A2C39FCDC31B}" srcId="{D1B0DA1B-CC8B-44D7-94BB-D82D7339DAE7}" destId="{60C006DF-30DD-46DF-96FA-3BC7846258B3}" srcOrd="0" destOrd="0" parTransId="{EECC03D5-AE88-42A7-BE14-73493FE7B329}" sibTransId="{E5E45A91-281D-4DB0-85C3-4CB837B1DCB1}"/>
    <dgm:cxn modelId="{2B991180-7D4D-4E8C-9894-E27B643C965C}" type="presParOf" srcId="{B58378E0-98C5-4812-B64F-F78476E4AE49}" destId="{D7E980EB-DA8B-4A2C-BDAF-5B116F9096FF}" srcOrd="0" destOrd="0" presId="urn:microsoft.com/office/officeart/2008/layout/VerticalAccentList"/>
    <dgm:cxn modelId="{EF5754CD-0E3B-4550-B435-18A1E2E3A68D}" type="presParOf" srcId="{D7E980EB-DA8B-4A2C-BDAF-5B116F9096FF}" destId="{CEDBAFBC-2BBF-46A3-BC30-1FEA0415CF18}" srcOrd="0" destOrd="0" presId="urn:microsoft.com/office/officeart/2008/layout/VerticalAccentList"/>
    <dgm:cxn modelId="{ED0117E9-6287-4E5B-ACBA-21EEAE834AFA}" type="presParOf" srcId="{B58378E0-98C5-4812-B64F-F78476E4AE49}" destId="{DF9B2B8B-6E20-4CEF-A03A-F7CB184B25FF}" srcOrd="1" destOrd="0" presId="urn:microsoft.com/office/officeart/2008/layout/VerticalAccentList"/>
    <dgm:cxn modelId="{0DE39A79-89EC-40F5-8290-F5E722A50B8D}" type="presParOf" srcId="{DF9B2B8B-6E20-4CEF-A03A-F7CB184B25FF}" destId="{9604AAA3-E6D7-4EA9-B86D-FCF48AE2B5BA}" srcOrd="0" destOrd="0" presId="urn:microsoft.com/office/officeart/2008/layout/VerticalAccentList"/>
    <dgm:cxn modelId="{6A592BD7-3A16-47FC-8104-C524B30A35BF}" type="presParOf" srcId="{DF9B2B8B-6E20-4CEF-A03A-F7CB184B25FF}" destId="{E7EE5D11-09C4-4717-AB99-F7624B7E7950}" srcOrd="1" destOrd="0" presId="urn:microsoft.com/office/officeart/2008/layout/VerticalAccentList"/>
    <dgm:cxn modelId="{5E122D3A-EF74-46BC-A251-577DB627FF4B}" type="presParOf" srcId="{DF9B2B8B-6E20-4CEF-A03A-F7CB184B25FF}" destId="{D5DED7D1-1BDC-472C-8709-4FF9EA8C1C86}" srcOrd="2" destOrd="0" presId="urn:microsoft.com/office/officeart/2008/layout/VerticalAccentList"/>
    <dgm:cxn modelId="{C9F21855-F819-42B4-94D1-3687AE321E6A}" type="presParOf" srcId="{DF9B2B8B-6E20-4CEF-A03A-F7CB184B25FF}" destId="{C61EA711-74F1-471A-A695-8AB8B57F8EE5}" srcOrd="3" destOrd="0" presId="urn:microsoft.com/office/officeart/2008/layout/VerticalAccentList"/>
    <dgm:cxn modelId="{0B5F7FB5-E5E7-4C6C-AB98-EC0268596C7F}" type="presParOf" srcId="{DF9B2B8B-6E20-4CEF-A03A-F7CB184B25FF}" destId="{68F60976-F23B-49ED-988C-D366609E4F4F}" srcOrd="4" destOrd="0" presId="urn:microsoft.com/office/officeart/2008/layout/VerticalAccentList"/>
    <dgm:cxn modelId="{2F3420C5-7595-4966-A423-A83600F071AC}" type="presParOf" srcId="{DF9B2B8B-6E20-4CEF-A03A-F7CB184B25FF}" destId="{2E7EE1D5-9054-4699-AFB2-5B26FFBA283F}" srcOrd="5" destOrd="0" presId="urn:microsoft.com/office/officeart/2008/layout/VerticalAccentList"/>
    <dgm:cxn modelId="{7BEE0952-E1A1-4FB0-9823-49A501FD1C06}" type="presParOf" srcId="{DF9B2B8B-6E20-4CEF-A03A-F7CB184B25FF}" destId="{4CEB9C78-2C8B-4F7E-8566-FB5FBE50D84A}" srcOrd="6" destOrd="0" presId="urn:microsoft.com/office/officeart/2008/layout/VerticalAccentList"/>
    <dgm:cxn modelId="{8CF93E69-C595-47FC-96B7-A54541C41097}" type="presParOf" srcId="{DF9B2B8B-6E20-4CEF-A03A-F7CB184B25FF}" destId="{29F72305-306E-49B7-963B-C5E7624A6130}" srcOrd="7" destOrd="0" presId="urn:microsoft.com/office/officeart/2008/layout/VerticalAccentList"/>
    <dgm:cxn modelId="{F54E9BED-2D62-4BCA-B71E-2560182E2577}" type="presParOf" srcId="{B58378E0-98C5-4812-B64F-F78476E4AE49}" destId="{E441137E-D265-4F7F-8966-81BA2478A7D4}" srcOrd="2" destOrd="0" presId="urn:microsoft.com/office/officeart/2008/layout/VerticalAccentList"/>
    <dgm:cxn modelId="{C0F9380B-2959-4899-9B4D-A7B9D57426A4}" type="presParOf" srcId="{B58378E0-98C5-4812-B64F-F78476E4AE49}" destId="{E9D3E912-8B85-4E53-B01C-D85890F6F191}" srcOrd="3" destOrd="0" presId="urn:microsoft.com/office/officeart/2008/layout/VerticalAccentList"/>
    <dgm:cxn modelId="{7E9684C2-87E0-488D-B01C-FCC85B833753}" type="presParOf" srcId="{E9D3E912-8B85-4E53-B01C-D85890F6F191}" destId="{ED307A44-3171-47C4-8D70-17893D2D5489}" srcOrd="0" destOrd="0" presId="urn:microsoft.com/office/officeart/2008/layout/VerticalAccentList"/>
    <dgm:cxn modelId="{629F2443-AF8A-419A-B677-3A982BA2BCDE}" type="presParOf" srcId="{B58378E0-98C5-4812-B64F-F78476E4AE49}" destId="{DA748506-6C05-4DEE-A582-09B20A8C9F53}" srcOrd="4" destOrd="0" presId="urn:microsoft.com/office/officeart/2008/layout/VerticalAccentList"/>
    <dgm:cxn modelId="{5F418160-EA72-4690-A054-EB2C5F53C4DB}" type="presParOf" srcId="{DA748506-6C05-4DEE-A582-09B20A8C9F53}" destId="{FB4FCFBC-E567-42B2-B734-3B5440F02FAF}" srcOrd="0" destOrd="0" presId="urn:microsoft.com/office/officeart/2008/layout/VerticalAccentList"/>
    <dgm:cxn modelId="{D1AC9301-0706-4570-A049-116D107D3357}" type="presParOf" srcId="{DA748506-6C05-4DEE-A582-09B20A8C9F53}" destId="{9583B51C-EF41-434D-AA9E-A7F545197A02}" srcOrd="1" destOrd="0" presId="urn:microsoft.com/office/officeart/2008/layout/VerticalAccentList"/>
    <dgm:cxn modelId="{C0701D72-C7DD-4182-B035-3F12D098CC13}" type="presParOf" srcId="{DA748506-6C05-4DEE-A582-09B20A8C9F53}" destId="{4991577D-5F2C-4195-A996-A2244986E9EA}" srcOrd="2" destOrd="0" presId="urn:microsoft.com/office/officeart/2008/layout/VerticalAccentList"/>
    <dgm:cxn modelId="{7F810355-8F61-4681-86EA-47187FAF609D}" type="presParOf" srcId="{DA748506-6C05-4DEE-A582-09B20A8C9F53}" destId="{6DDB7A24-7D35-4CE4-BC52-19102A7C80B3}" srcOrd="3" destOrd="0" presId="urn:microsoft.com/office/officeart/2008/layout/VerticalAccentList"/>
    <dgm:cxn modelId="{631AFCAC-E16E-444F-9840-D0D27ADF434C}" type="presParOf" srcId="{DA748506-6C05-4DEE-A582-09B20A8C9F53}" destId="{961C4DC2-0A5B-449A-8CB1-18AA5D9E5BB0}" srcOrd="4" destOrd="0" presId="urn:microsoft.com/office/officeart/2008/layout/VerticalAccentList"/>
    <dgm:cxn modelId="{13E02F02-AFE4-4820-B9CA-D89279C5985E}" type="presParOf" srcId="{DA748506-6C05-4DEE-A582-09B20A8C9F53}" destId="{101F306D-7B1F-4FBD-8243-C22BE1CA5A67}" srcOrd="5" destOrd="0" presId="urn:microsoft.com/office/officeart/2008/layout/VerticalAccentList"/>
    <dgm:cxn modelId="{24E50652-7E3D-412E-89CE-994CAD36D578}" type="presParOf" srcId="{DA748506-6C05-4DEE-A582-09B20A8C9F53}" destId="{791C100F-D08E-4E85-AEA4-34687C38A0F3}" srcOrd="6" destOrd="0" presId="urn:microsoft.com/office/officeart/2008/layout/VerticalAccentList"/>
    <dgm:cxn modelId="{0313591C-27BA-4EFB-9D68-60D5BFFA259A}" type="presParOf" srcId="{DA748506-6C05-4DEE-A582-09B20A8C9F53}" destId="{92863A9D-9E50-434F-840F-62910C6E4739}" srcOrd="7" destOrd="0" presId="urn:microsoft.com/office/officeart/2008/layout/VerticalAccentList"/>
    <dgm:cxn modelId="{ADB9C6DB-A7EB-4277-9BF8-CD260ED0BF26}" type="presParOf" srcId="{B58378E0-98C5-4812-B64F-F78476E4AE49}" destId="{26ECC371-440E-4DFB-AA01-66E31CE90BD8}" srcOrd="5" destOrd="0" presId="urn:microsoft.com/office/officeart/2008/layout/VerticalAccentList"/>
    <dgm:cxn modelId="{9C4A8BDF-1181-459C-AE33-5EBFB993BD19}" type="presParOf" srcId="{B58378E0-98C5-4812-B64F-F78476E4AE49}" destId="{BF8B50F9-E519-47C0-B756-C80609DC0096}" srcOrd="6" destOrd="0" presId="urn:microsoft.com/office/officeart/2008/layout/VerticalAccentList"/>
    <dgm:cxn modelId="{5A1109FC-C527-42F5-885F-638412619067}" type="presParOf" srcId="{BF8B50F9-E519-47C0-B756-C80609DC0096}" destId="{FC310D54-D904-484B-A419-C549601C9156}" srcOrd="0" destOrd="0" presId="urn:microsoft.com/office/officeart/2008/layout/VerticalAccentList"/>
    <dgm:cxn modelId="{20186A89-9372-4DF9-A967-8D5BD1554100}" type="presParOf" srcId="{B58378E0-98C5-4812-B64F-F78476E4AE49}" destId="{9FCAC1F3-9467-4AB4-B22B-C8F01AE6FBD7}" srcOrd="7" destOrd="0" presId="urn:microsoft.com/office/officeart/2008/layout/VerticalAccentList"/>
    <dgm:cxn modelId="{F3395A7D-2485-4874-A8E3-7D15422EBD53}" type="presParOf" srcId="{9FCAC1F3-9467-4AB4-B22B-C8F01AE6FBD7}" destId="{68654200-073D-462E-8543-2A2FFA74C65C}" srcOrd="0" destOrd="0" presId="urn:microsoft.com/office/officeart/2008/layout/VerticalAccentList"/>
    <dgm:cxn modelId="{37E7A899-1DDB-4D73-A931-F14E8BDF0C12}" type="presParOf" srcId="{9FCAC1F3-9467-4AB4-B22B-C8F01AE6FBD7}" destId="{713F7259-95EE-47C5-BC6C-4282E9623104}" srcOrd="1" destOrd="0" presId="urn:microsoft.com/office/officeart/2008/layout/VerticalAccentList"/>
    <dgm:cxn modelId="{3C966DCA-89EA-44BD-9724-C9041A71102B}" type="presParOf" srcId="{9FCAC1F3-9467-4AB4-B22B-C8F01AE6FBD7}" destId="{84AE3805-1BCA-4FEC-B3F9-C36BEBFB8FC4}" srcOrd="2" destOrd="0" presId="urn:microsoft.com/office/officeart/2008/layout/VerticalAccentList"/>
    <dgm:cxn modelId="{DA91A4A3-9A24-4C59-926B-4CBD2C8BEB7E}" type="presParOf" srcId="{9FCAC1F3-9467-4AB4-B22B-C8F01AE6FBD7}" destId="{D5A237E7-6300-4298-BF36-7CC76740C948}" srcOrd="3" destOrd="0" presId="urn:microsoft.com/office/officeart/2008/layout/VerticalAccentList"/>
    <dgm:cxn modelId="{C64728D3-C14A-4E55-8D57-8C3426658053}" type="presParOf" srcId="{9FCAC1F3-9467-4AB4-B22B-C8F01AE6FBD7}" destId="{CFDCBA0E-DB0E-4F18-AFB8-C22CDA374080}" srcOrd="4" destOrd="0" presId="urn:microsoft.com/office/officeart/2008/layout/VerticalAccentList"/>
    <dgm:cxn modelId="{A80D9EE6-12D2-47BF-B615-07F6BAC473D5}" type="presParOf" srcId="{9FCAC1F3-9467-4AB4-B22B-C8F01AE6FBD7}" destId="{935B1966-DC22-4FF0-AD90-222E662FC4DE}" srcOrd="5" destOrd="0" presId="urn:microsoft.com/office/officeart/2008/layout/VerticalAccentList"/>
    <dgm:cxn modelId="{3F769F5F-FCBF-49E0-B3CC-D9FE0D8FA96A}" type="presParOf" srcId="{9FCAC1F3-9467-4AB4-B22B-C8F01AE6FBD7}" destId="{18B98450-58ED-401D-8EEE-C47DEED96939}" srcOrd="6" destOrd="0" presId="urn:microsoft.com/office/officeart/2008/layout/VerticalAccentList"/>
    <dgm:cxn modelId="{F1093EEA-E633-4FFE-B9AC-2A827ACA2CD2}" type="presParOf" srcId="{9FCAC1F3-9467-4AB4-B22B-C8F01AE6FBD7}" destId="{4EA4C2A6-3CB2-48A6-B5BE-A6D7F420857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F27D23-C443-48EC-938D-460EDCFFC4AA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3A4F0B-F6A0-4B7D-AE4B-7B77FA612054}">
      <dgm:prSet phldrT="[Текст]"/>
      <dgm:spPr/>
      <dgm:t>
        <a:bodyPr/>
        <a:lstStyle/>
        <a:p>
          <a:r>
            <a:rPr lang="ru-RU" dirty="0" smtClean="0"/>
            <a:t>Инвариантные модули</a:t>
          </a:r>
          <a:endParaRPr lang="ru-RU" dirty="0"/>
        </a:p>
      </dgm:t>
    </dgm:pt>
    <dgm:pt modelId="{E71F2281-7437-4F3F-B79D-9472D9B09E20}" type="parTrans" cxnId="{81116E4C-A13C-4ECF-80BF-D28362652B1B}">
      <dgm:prSet/>
      <dgm:spPr/>
      <dgm:t>
        <a:bodyPr/>
        <a:lstStyle/>
        <a:p>
          <a:endParaRPr lang="ru-RU"/>
        </a:p>
      </dgm:t>
    </dgm:pt>
    <dgm:pt modelId="{A7E8F3C9-3F36-431E-820C-AC036DFA12A9}" type="sibTrans" cxnId="{81116E4C-A13C-4ECF-80BF-D28362652B1B}">
      <dgm:prSet/>
      <dgm:spPr/>
      <dgm:t>
        <a:bodyPr/>
        <a:lstStyle/>
        <a:p>
          <a:endParaRPr lang="ru-RU"/>
        </a:p>
      </dgm:t>
    </dgm:pt>
    <dgm:pt modelId="{907E1C8F-AB23-49B6-83BD-9EB61FCC737D}">
      <dgm:prSet phldrT="[Текст]"/>
      <dgm:spPr/>
      <dgm:t>
        <a:bodyPr/>
        <a:lstStyle/>
        <a:p>
          <a:r>
            <a:rPr lang="ru-RU" dirty="0" smtClean="0"/>
            <a:t>Вариативные модули</a:t>
          </a:r>
          <a:endParaRPr lang="ru-RU" dirty="0"/>
        </a:p>
      </dgm:t>
    </dgm:pt>
    <dgm:pt modelId="{9DF9F4E9-8850-4A71-BFEA-F80693F7360E}" type="parTrans" cxnId="{592B79AD-7DFC-4B2C-8F5F-C49489FF6D78}">
      <dgm:prSet/>
      <dgm:spPr/>
      <dgm:t>
        <a:bodyPr/>
        <a:lstStyle/>
        <a:p>
          <a:endParaRPr lang="ru-RU"/>
        </a:p>
      </dgm:t>
    </dgm:pt>
    <dgm:pt modelId="{09686D4C-0E6F-43FE-B560-DB8B9DDB4005}" type="sibTrans" cxnId="{592B79AD-7DFC-4B2C-8F5F-C49489FF6D78}">
      <dgm:prSet/>
      <dgm:spPr/>
      <dgm:t>
        <a:bodyPr/>
        <a:lstStyle/>
        <a:p>
          <a:endParaRPr lang="ru-RU"/>
        </a:p>
      </dgm:t>
    </dgm:pt>
    <dgm:pt modelId="{CF7EBF9B-7EE9-47CF-BF4E-82DA2958D5BD}" type="pres">
      <dgm:prSet presAssocID="{29F27D23-C443-48EC-938D-460EDCFFC4A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45079B-AF7F-43B7-9E69-947450AB406A}" type="pres">
      <dgm:prSet presAssocID="{29F27D23-C443-48EC-938D-460EDCFFC4AA}" presName="divider" presStyleLbl="fgShp" presStyleIdx="0" presStyleCnt="1"/>
      <dgm:spPr/>
    </dgm:pt>
    <dgm:pt modelId="{452069A9-F929-4D9C-B21E-73371784DF26}" type="pres">
      <dgm:prSet presAssocID="{FE3A4F0B-F6A0-4B7D-AE4B-7B77FA612054}" presName="downArrow" presStyleLbl="node1" presStyleIdx="0" presStyleCnt="2" custAng="3610244"/>
      <dgm:spPr/>
    </dgm:pt>
    <dgm:pt modelId="{99752421-046B-406B-BAC3-BF59A526954B}" type="pres">
      <dgm:prSet presAssocID="{FE3A4F0B-F6A0-4B7D-AE4B-7B77FA612054}" presName="downArrowText" presStyleLbl="revTx" presStyleIdx="0" presStyleCnt="2" custScaleX="216796" custScaleY="115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09CF1-2B3C-47D8-808C-16A4E7638B47}" type="pres">
      <dgm:prSet presAssocID="{907E1C8F-AB23-49B6-83BD-9EB61FCC737D}" presName="upArrow" presStyleLbl="node1" presStyleIdx="1" presStyleCnt="2" custAng="9012966" custLinFactNeighborX="8173" custLinFactNeighborY="24303"/>
      <dgm:spPr/>
    </dgm:pt>
    <dgm:pt modelId="{85980790-A79B-43EE-9A23-431045F9D09D}" type="pres">
      <dgm:prSet presAssocID="{907E1C8F-AB23-49B6-83BD-9EB61FCC737D}" presName="upArrowText" presStyleLbl="revTx" presStyleIdx="1" presStyleCnt="2" custScaleX="206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8E22A7-1311-48F6-A875-047D55C675B9}" type="presOf" srcId="{29F27D23-C443-48EC-938D-460EDCFFC4AA}" destId="{CF7EBF9B-7EE9-47CF-BF4E-82DA2958D5BD}" srcOrd="0" destOrd="0" presId="urn:microsoft.com/office/officeart/2005/8/layout/arrow3"/>
    <dgm:cxn modelId="{81116E4C-A13C-4ECF-80BF-D28362652B1B}" srcId="{29F27D23-C443-48EC-938D-460EDCFFC4AA}" destId="{FE3A4F0B-F6A0-4B7D-AE4B-7B77FA612054}" srcOrd="0" destOrd="0" parTransId="{E71F2281-7437-4F3F-B79D-9472D9B09E20}" sibTransId="{A7E8F3C9-3F36-431E-820C-AC036DFA12A9}"/>
    <dgm:cxn modelId="{592B79AD-7DFC-4B2C-8F5F-C49489FF6D78}" srcId="{29F27D23-C443-48EC-938D-460EDCFFC4AA}" destId="{907E1C8F-AB23-49B6-83BD-9EB61FCC737D}" srcOrd="1" destOrd="0" parTransId="{9DF9F4E9-8850-4A71-BFEA-F80693F7360E}" sibTransId="{09686D4C-0E6F-43FE-B560-DB8B9DDB4005}"/>
    <dgm:cxn modelId="{8A6F72F8-1886-4B99-9DA2-0863900B8A67}" type="presOf" srcId="{907E1C8F-AB23-49B6-83BD-9EB61FCC737D}" destId="{85980790-A79B-43EE-9A23-431045F9D09D}" srcOrd="0" destOrd="0" presId="urn:microsoft.com/office/officeart/2005/8/layout/arrow3"/>
    <dgm:cxn modelId="{7C7EFE64-B0CB-4EA3-9112-C520256CBC10}" type="presOf" srcId="{FE3A4F0B-F6A0-4B7D-AE4B-7B77FA612054}" destId="{99752421-046B-406B-BAC3-BF59A526954B}" srcOrd="0" destOrd="0" presId="urn:microsoft.com/office/officeart/2005/8/layout/arrow3"/>
    <dgm:cxn modelId="{C74D6609-41BD-4FD7-8657-FF3D5BEAAFFB}" type="presParOf" srcId="{CF7EBF9B-7EE9-47CF-BF4E-82DA2958D5BD}" destId="{AE45079B-AF7F-43B7-9E69-947450AB406A}" srcOrd="0" destOrd="0" presId="urn:microsoft.com/office/officeart/2005/8/layout/arrow3"/>
    <dgm:cxn modelId="{C72990DE-7F41-4CB3-89B1-4723C0A8DD33}" type="presParOf" srcId="{CF7EBF9B-7EE9-47CF-BF4E-82DA2958D5BD}" destId="{452069A9-F929-4D9C-B21E-73371784DF26}" srcOrd="1" destOrd="0" presId="urn:microsoft.com/office/officeart/2005/8/layout/arrow3"/>
    <dgm:cxn modelId="{B8477565-8121-4FBE-8468-F64C2098C8AA}" type="presParOf" srcId="{CF7EBF9B-7EE9-47CF-BF4E-82DA2958D5BD}" destId="{99752421-046B-406B-BAC3-BF59A526954B}" srcOrd="2" destOrd="0" presId="urn:microsoft.com/office/officeart/2005/8/layout/arrow3"/>
    <dgm:cxn modelId="{29CF0C31-7B1A-44EA-913B-2BAF0B2A227C}" type="presParOf" srcId="{CF7EBF9B-7EE9-47CF-BF4E-82DA2958D5BD}" destId="{FCD09CF1-2B3C-47D8-808C-16A4E7638B47}" srcOrd="3" destOrd="0" presId="urn:microsoft.com/office/officeart/2005/8/layout/arrow3"/>
    <dgm:cxn modelId="{FC5CF6E4-760B-488F-A2BF-560DA0913A6F}" type="presParOf" srcId="{CF7EBF9B-7EE9-47CF-BF4E-82DA2958D5BD}" destId="{85980790-A79B-43EE-9A23-431045F9D09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A1E0A2-CD99-46FA-AD90-83F4E5FA328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F4E297-82D9-4C9E-99B3-7070F667FA51}">
      <dgm:prSet phldrT="[Текст]" custT="1"/>
      <dgm:spPr/>
      <dgm:t>
        <a:bodyPr/>
        <a:lstStyle/>
        <a:p>
          <a:r>
            <a:rPr lang="ru-RU" sz="3600" dirty="0" smtClean="0"/>
            <a:t>5-7 класс</a:t>
          </a:r>
          <a:endParaRPr lang="ru-RU" sz="3600" dirty="0"/>
        </a:p>
      </dgm:t>
    </dgm:pt>
    <dgm:pt modelId="{5FF0B566-AF46-4142-8567-F75E1B162B9E}" type="parTrans" cxnId="{6ADF3DC5-DDFE-452A-89FD-E45F87A6FF27}">
      <dgm:prSet/>
      <dgm:spPr/>
      <dgm:t>
        <a:bodyPr/>
        <a:lstStyle/>
        <a:p>
          <a:endParaRPr lang="ru-RU" sz="1400"/>
        </a:p>
      </dgm:t>
    </dgm:pt>
    <dgm:pt modelId="{85D01D4F-8BF4-42AE-A291-4F83B255DC9D}" type="sibTrans" cxnId="{6ADF3DC5-DDFE-452A-89FD-E45F87A6FF27}">
      <dgm:prSet/>
      <dgm:spPr/>
      <dgm:t>
        <a:bodyPr/>
        <a:lstStyle/>
        <a:p>
          <a:endParaRPr lang="ru-RU" sz="1400"/>
        </a:p>
      </dgm:t>
    </dgm:pt>
    <dgm:pt modelId="{ECD81372-C875-4C1E-978E-0F39866EAFA4}">
      <dgm:prSet phldrT="[Текст]" custT="1"/>
      <dgm:spPr/>
      <dgm:t>
        <a:bodyPr/>
        <a:lstStyle/>
        <a:p>
          <a:r>
            <a:rPr lang="ru-RU" sz="3200" dirty="0" smtClean="0"/>
            <a:t>68 часов в год</a:t>
          </a:r>
          <a:endParaRPr lang="ru-RU" sz="3200" dirty="0"/>
        </a:p>
      </dgm:t>
    </dgm:pt>
    <dgm:pt modelId="{7BF75D1A-E2CF-4BB8-8DE7-04BA8086C275}" type="parTrans" cxnId="{7695DC8B-BCFB-44A3-97B7-729B8E2785E7}">
      <dgm:prSet/>
      <dgm:spPr/>
      <dgm:t>
        <a:bodyPr/>
        <a:lstStyle/>
        <a:p>
          <a:endParaRPr lang="ru-RU" sz="1400"/>
        </a:p>
      </dgm:t>
    </dgm:pt>
    <dgm:pt modelId="{C4012A3F-5621-4B2F-96CB-72A8ACF35D04}" type="sibTrans" cxnId="{7695DC8B-BCFB-44A3-97B7-729B8E2785E7}">
      <dgm:prSet/>
      <dgm:spPr/>
      <dgm:t>
        <a:bodyPr/>
        <a:lstStyle/>
        <a:p>
          <a:endParaRPr lang="ru-RU" sz="1400"/>
        </a:p>
      </dgm:t>
    </dgm:pt>
    <dgm:pt modelId="{06904BE4-DA61-4823-9779-AA95D7254044}">
      <dgm:prSet phldrT="[Текст]" custT="1"/>
      <dgm:spPr/>
      <dgm:t>
        <a:bodyPr/>
        <a:lstStyle/>
        <a:p>
          <a:r>
            <a:rPr lang="ru-RU" sz="3200" dirty="0" smtClean="0"/>
            <a:t>2 урока в неделю</a:t>
          </a:r>
          <a:endParaRPr lang="ru-RU" sz="3200" dirty="0"/>
        </a:p>
      </dgm:t>
    </dgm:pt>
    <dgm:pt modelId="{852AF98D-A729-4143-A9B2-13819B4FEA60}" type="parTrans" cxnId="{E606BED5-6B4B-457B-AF8D-992E59130851}">
      <dgm:prSet/>
      <dgm:spPr/>
      <dgm:t>
        <a:bodyPr/>
        <a:lstStyle/>
        <a:p>
          <a:endParaRPr lang="ru-RU" sz="1400"/>
        </a:p>
      </dgm:t>
    </dgm:pt>
    <dgm:pt modelId="{6D91A831-30EA-44B3-8D85-DC466A898B23}" type="sibTrans" cxnId="{E606BED5-6B4B-457B-AF8D-992E59130851}">
      <dgm:prSet/>
      <dgm:spPr/>
      <dgm:t>
        <a:bodyPr/>
        <a:lstStyle/>
        <a:p>
          <a:endParaRPr lang="ru-RU" sz="1400"/>
        </a:p>
      </dgm:t>
    </dgm:pt>
    <dgm:pt modelId="{10286474-EB54-4030-9FF4-74B2E0BA4F65}">
      <dgm:prSet phldrT="[Текст]" custT="1"/>
      <dgm:spPr/>
      <dgm:t>
        <a:bodyPr/>
        <a:lstStyle/>
        <a:p>
          <a:r>
            <a:rPr lang="ru-RU" sz="3200" dirty="0" smtClean="0"/>
            <a:t>1 урок в неделю</a:t>
          </a:r>
          <a:endParaRPr lang="ru-RU" sz="3200" dirty="0"/>
        </a:p>
      </dgm:t>
    </dgm:pt>
    <dgm:pt modelId="{676893AB-49B2-4D67-B606-EE185BB34786}" type="parTrans" cxnId="{EC0ABBD1-D1EB-42D5-A2DB-67092E3D86FB}">
      <dgm:prSet/>
      <dgm:spPr/>
      <dgm:t>
        <a:bodyPr/>
        <a:lstStyle/>
        <a:p>
          <a:endParaRPr lang="ru-RU" sz="1400"/>
        </a:p>
      </dgm:t>
    </dgm:pt>
    <dgm:pt modelId="{59DF30E4-B3CB-43C9-9CC6-04D1A40D5ACA}" type="sibTrans" cxnId="{EC0ABBD1-D1EB-42D5-A2DB-67092E3D86FB}">
      <dgm:prSet/>
      <dgm:spPr/>
      <dgm:t>
        <a:bodyPr/>
        <a:lstStyle/>
        <a:p>
          <a:endParaRPr lang="ru-RU" sz="1400"/>
        </a:p>
      </dgm:t>
    </dgm:pt>
    <dgm:pt modelId="{5F248E65-106A-4398-B488-93DFA1793D01}">
      <dgm:prSet phldrT="[Текст]" custT="1"/>
      <dgm:spPr/>
      <dgm:t>
        <a:bodyPr/>
        <a:lstStyle/>
        <a:p>
          <a:r>
            <a:rPr lang="ru-RU" sz="3200" dirty="0" smtClean="0"/>
            <a:t>34 часа в год</a:t>
          </a:r>
          <a:endParaRPr lang="ru-RU" sz="3600" dirty="0"/>
        </a:p>
      </dgm:t>
    </dgm:pt>
    <dgm:pt modelId="{52BC7701-A269-4708-A7A7-318D82D96F76}" type="parTrans" cxnId="{12C45EEF-D136-4E03-AEFB-B97BF6F83777}">
      <dgm:prSet/>
      <dgm:spPr/>
      <dgm:t>
        <a:bodyPr/>
        <a:lstStyle/>
        <a:p>
          <a:endParaRPr lang="ru-RU"/>
        </a:p>
      </dgm:t>
    </dgm:pt>
    <dgm:pt modelId="{DCCAD6D8-54C3-41AC-9E31-F19D82348816}" type="sibTrans" cxnId="{12C45EEF-D136-4E03-AEFB-B97BF6F83777}">
      <dgm:prSet/>
      <dgm:spPr/>
      <dgm:t>
        <a:bodyPr/>
        <a:lstStyle/>
        <a:p>
          <a:endParaRPr lang="ru-RU"/>
        </a:p>
      </dgm:t>
    </dgm:pt>
    <dgm:pt modelId="{0AE015D9-C2C6-4D51-AD9E-35E5E030124A}">
      <dgm:prSet phldrT="[Текст]" custT="1"/>
      <dgm:spPr/>
      <dgm:t>
        <a:bodyPr/>
        <a:lstStyle/>
        <a:p>
          <a:r>
            <a:rPr lang="ru-RU" sz="3600" dirty="0" smtClean="0"/>
            <a:t>8-9 класс</a:t>
          </a:r>
          <a:endParaRPr lang="ru-RU" sz="3600" dirty="0"/>
        </a:p>
      </dgm:t>
    </dgm:pt>
    <dgm:pt modelId="{3FBA42D8-49ED-4883-A0DB-7F11A449F693}" type="sibTrans" cxnId="{8574BF9B-DF11-44BE-B6F6-95D5348C514B}">
      <dgm:prSet/>
      <dgm:spPr/>
      <dgm:t>
        <a:bodyPr/>
        <a:lstStyle/>
        <a:p>
          <a:endParaRPr lang="ru-RU" sz="1400"/>
        </a:p>
      </dgm:t>
    </dgm:pt>
    <dgm:pt modelId="{40FFB9BE-4FB8-4001-8A3F-A1D0F73548B1}" type="parTrans" cxnId="{8574BF9B-DF11-44BE-B6F6-95D5348C514B}">
      <dgm:prSet/>
      <dgm:spPr/>
      <dgm:t>
        <a:bodyPr/>
        <a:lstStyle/>
        <a:p>
          <a:endParaRPr lang="ru-RU" sz="1400"/>
        </a:p>
      </dgm:t>
    </dgm:pt>
    <dgm:pt modelId="{E976EBDA-4A33-4485-8E8B-A5CBE59948B6}" type="pres">
      <dgm:prSet presAssocID="{99A1E0A2-CD99-46FA-AD90-83F4E5FA32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8F9DE9-AAC3-4631-BD4F-1BA75B5C8FB6}" type="pres">
      <dgm:prSet presAssocID="{CCF4E297-82D9-4C9E-99B3-7070F667FA51}" presName="composite" presStyleCnt="0"/>
      <dgm:spPr/>
    </dgm:pt>
    <dgm:pt modelId="{62EE205D-56E1-4E23-8F8F-165A767EECF2}" type="pres">
      <dgm:prSet presAssocID="{CCF4E297-82D9-4C9E-99B3-7070F667FA5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467F1-F2D3-4439-BF22-F7DD8559BD21}" type="pres">
      <dgm:prSet presAssocID="{CCF4E297-82D9-4C9E-99B3-7070F667FA5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0A8E2-B0A4-49BA-A327-21A9CA5ECAEA}" type="pres">
      <dgm:prSet presAssocID="{85D01D4F-8BF4-42AE-A291-4F83B255DC9D}" presName="space" presStyleCnt="0"/>
      <dgm:spPr/>
    </dgm:pt>
    <dgm:pt modelId="{A0BE4CA3-82A1-4144-ACEC-CC01A0D7969D}" type="pres">
      <dgm:prSet presAssocID="{0AE015D9-C2C6-4D51-AD9E-35E5E030124A}" presName="composite" presStyleCnt="0"/>
      <dgm:spPr/>
    </dgm:pt>
    <dgm:pt modelId="{669D3621-4FF3-482F-BDE9-75546FDB9510}" type="pres">
      <dgm:prSet presAssocID="{0AE015D9-C2C6-4D51-AD9E-35E5E030124A}" presName="parTx" presStyleLbl="alignNode1" presStyleIdx="1" presStyleCnt="2">
        <dgm:presLayoutVars>
          <dgm:chMax val="0"/>
          <dgm:chPref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F7D96C5A-B5F5-4ED6-AE17-D5BD1E8C0EF3}" type="pres">
      <dgm:prSet presAssocID="{0AE015D9-C2C6-4D51-AD9E-35E5E030124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272CBD-003F-4CFE-9ABA-6E73CF0F20AF}" type="presOf" srcId="{5F248E65-106A-4398-B488-93DFA1793D01}" destId="{F7D96C5A-B5F5-4ED6-AE17-D5BD1E8C0EF3}" srcOrd="0" destOrd="0" presId="urn:microsoft.com/office/officeart/2005/8/layout/hList1"/>
    <dgm:cxn modelId="{12C45EEF-D136-4E03-AEFB-B97BF6F83777}" srcId="{0AE015D9-C2C6-4D51-AD9E-35E5E030124A}" destId="{5F248E65-106A-4398-B488-93DFA1793D01}" srcOrd="0" destOrd="0" parTransId="{52BC7701-A269-4708-A7A7-318D82D96F76}" sibTransId="{DCCAD6D8-54C3-41AC-9E31-F19D82348816}"/>
    <dgm:cxn modelId="{F0EC21E5-924A-441B-8513-65CAE349F6F8}" type="presOf" srcId="{99A1E0A2-CD99-46FA-AD90-83F4E5FA3289}" destId="{E976EBDA-4A33-4485-8E8B-A5CBE59948B6}" srcOrd="0" destOrd="0" presId="urn:microsoft.com/office/officeart/2005/8/layout/hList1"/>
    <dgm:cxn modelId="{EC0ABBD1-D1EB-42D5-A2DB-67092E3D86FB}" srcId="{0AE015D9-C2C6-4D51-AD9E-35E5E030124A}" destId="{10286474-EB54-4030-9FF4-74B2E0BA4F65}" srcOrd="1" destOrd="0" parTransId="{676893AB-49B2-4D67-B606-EE185BB34786}" sibTransId="{59DF30E4-B3CB-43C9-9CC6-04D1A40D5ACA}"/>
    <dgm:cxn modelId="{216CD765-F22B-40BF-82EF-9FC1C47A2A52}" type="presOf" srcId="{CCF4E297-82D9-4C9E-99B3-7070F667FA51}" destId="{62EE205D-56E1-4E23-8F8F-165A767EECF2}" srcOrd="0" destOrd="0" presId="urn:microsoft.com/office/officeart/2005/8/layout/hList1"/>
    <dgm:cxn modelId="{A14E39F2-CBDD-4682-B5B5-2EF6F2B48602}" type="presOf" srcId="{10286474-EB54-4030-9FF4-74B2E0BA4F65}" destId="{F7D96C5A-B5F5-4ED6-AE17-D5BD1E8C0EF3}" srcOrd="0" destOrd="1" presId="urn:microsoft.com/office/officeart/2005/8/layout/hList1"/>
    <dgm:cxn modelId="{8574BF9B-DF11-44BE-B6F6-95D5348C514B}" srcId="{99A1E0A2-CD99-46FA-AD90-83F4E5FA3289}" destId="{0AE015D9-C2C6-4D51-AD9E-35E5E030124A}" srcOrd="1" destOrd="0" parTransId="{40FFB9BE-4FB8-4001-8A3F-A1D0F73548B1}" sibTransId="{3FBA42D8-49ED-4883-A0DB-7F11A449F693}"/>
    <dgm:cxn modelId="{DEC61775-FD68-42E3-8033-8F931BE06A2F}" type="presOf" srcId="{06904BE4-DA61-4823-9779-AA95D7254044}" destId="{C04467F1-F2D3-4439-BF22-F7DD8559BD21}" srcOrd="0" destOrd="1" presId="urn:microsoft.com/office/officeart/2005/8/layout/hList1"/>
    <dgm:cxn modelId="{6ADF3DC5-DDFE-452A-89FD-E45F87A6FF27}" srcId="{99A1E0A2-CD99-46FA-AD90-83F4E5FA3289}" destId="{CCF4E297-82D9-4C9E-99B3-7070F667FA51}" srcOrd="0" destOrd="0" parTransId="{5FF0B566-AF46-4142-8567-F75E1B162B9E}" sibTransId="{85D01D4F-8BF4-42AE-A291-4F83B255DC9D}"/>
    <dgm:cxn modelId="{E606BED5-6B4B-457B-AF8D-992E59130851}" srcId="{CCF4E297-82D9-4C9E-99B3-7070F667FA51}" destId="{06904BE4-DA61-4823-9779-AA95D7254044}" srcOrd="1" destOrd="0" parTransId="{852AF98D-A729-4143-A9B2-13819B4FEA60}" sibTransId="{6D91A831-30EA-44B3-8D85-DC466A898B23}"/>
    <dgm:cxn modelId="{DDE362BF-A9AA-4E5F-A693-520E8BB132D0}" type="presOf" srcId="{ECD81372-C875-4C1E-978E-0F39866EAFA4}" destId="{C04467F1-F2D3-4439-BF22-F7DD8559BD21}" srcOrd="0" destOrd="0" presId="urn:microsoft.com/office/officeart/2005/8/layout/hList1"/>
    <dgm:cxn modelId="{7695DC8B-BCFB-44A3-97B7-729B8E2785E7}" srcId="{CCF4E297-82D9-4C9E-99B3-7070F667FA51}" destId="{ECD81372-C875-4C1E-978E-0F39866EAFA4}" srcOrd="0" destOrd="0" parTransId="{7BF75D1A-E2CF-4BB8-8DE7-04BA8086C275}" sibTransId="{C4012A3F-5621-4B2F-96CB-72A8ACF35D04}"/>
    <dgm:cxn modelId="{F5A2CB28-9666-417D-B9E0-1EE27F51E538}" type="presOf" srcId="{0AE015D9-C2C6-4D51-AD9E-35E5E030124A}" destId="{669D3621-4FF3-482F-BDE9-75546FDB9510}" srcOrd="0" destOrd="0" presId="urn:microsoft.com/office/officeart/2005/8/layout/hList1"/>
    <dgm:cxn modelId="{A4851AF4-8213-4A4F-AC2F-843BF07E96DE}" type="presParOf" srcId="{E976EBDA-4A33-4485-8E8B-A5CBE59948B6}" destId="{338F9DE9-AAC3-4631-BD4F-1BA75B5C8FB6}" srcOrd="0" destOrd="0" presId="urn:microsoft.com/office/officeart/2005/8/layout/hList1"/>
    <dgm:cxn modelId="{25276B36-7275-449C-B519-1B11222AB940}" type="presParOf" srcId="{338F9DE9-AAC3-4631-BD4F-1BA75B5C8FB6}" destId="{62EE205D-56E1-4E23-8F8F-165A767EECF2}" srcOrd="0" destOrd="0" presId="urn:microsoft.com/office/officeart/2005/8/layout/hList1"/>
    <dgm:cxn modelId="{29F1BB8F-CCB3-4B40-9435-6E34D827A581}" type="presParOf" srcId="{338F9DE9-AAC3-4631-BD4F-1BA75B5C8FB6}" destId="{C04467F1-F2D3-4439-BF22-F7DD8559BD21}" srcOrd="1" destOrd="0" presId="urn:microsoft.com/office/officeart/2005/8/layout/hList1"/>
    <dgm:cxn modelId="{D4A6921E-DB45-47FC-AA5C-5C2C89490A14}" type="presParOf" srcId="{E976EBDA-4A33-4485-8E8B-A5CBE59948B6}" destId="{2340A8E2-B0A4-49BA-A327-21A9CA5ECAEA}" srcOrd="1" destOrd="0" presId="urn:microsoft.com/office/officeart/2005/8/layout/hList1"/>
    <dgm:cxn modelId="{5C1788FD-8525-4F98-8293-808D02F5D1DA}" type="presParOf" srcId="{E976EBDA-4A33-4485-8E8B-A5CBE59948B6}" destId="{A0BE4CA3-82A1-4144-ACEC-CC01A0D7969D}" srcOrd="2" destOrd="0" presId="urn:microsoft.com/office/officeart/2005/8/layout/hList1"/>
    <dgm:cxn modelId="{F79A1D65-A23F-4A7E-9796-ED980E65FDE0}" type="presParOf" srcId="{A0BE4CA3-82A1-4144-ACEC-CC01A0D7969D}" destId="{669D3621-4FF3-482F-BDE9-75546FDB9510}" srcOrd="0" destOrd="0" presId="urn:microsoft.com/office/officeart/2005/8/layout/hList1"/>
    <dgm:cxn modelId="{3687BE89-50BD-4026-B35E-6C77A2EE2C7F}" type="presParOf" srcId="{A0BE4CA3-82A1-4144-ACEC-CC01A0D7969D}" destId="{F7D96C5A-B5F5-4ED6-AE17-D5BD1E8C0E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D51C09-9DB7-4899-B45C-C324A27318B4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</dgm:pt>
    <dgm:pt modelId="{1CCDD5BF-2677-492B-A73E-ACDA3FBD8D5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Уменьшилось количество часов на изучение модуля «Производство и технологии»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F1CED84-42E7-4834-8AF9-DFCF88BCFEF0}" type="parTrans" cxnId="{1C310B4D-0193-4B02-B26D-36F9B75826FD}">
      <dgm:prSet/>
      <dgm:spPr/>
      <dgm:t>
        <a:bodyPr/>
        <a:lstStyle/>
        <a:p>
          <a:endParaRPr lang="ru-RU"/>
        </a:p>
      </dgm:t>
    </dgm:pt>
    <dgm:pt modelId="{3BC88FAC-D40C-4A62-AC91-565012D53C32}" type="sibTrans" cxnId="{1C310B4D-0193-4B02-B26D-36F9B75826FD}">
      <dgm:prSet/>
      <dgm:spPr/>
      <dgm:t>
        <a:bodyPr/>
        <a:lstStyle/>
        <a:p>
          <a:endParaRPr lang="ru-RU"/>
        </a:p>
      </dgm:t>
    </dgm:pt>
    <dgm:pt modelId="{744B36A7-4713-4C44-AD6B-FAB23F2B4DB4}">
      <dgm:prSet phldrT="[Текст]"/>
      <dgm:spPr/>
      <dgm:t>
        <a:bodyPr/>
        <a:lstStyle/>
        <a:p>
          <a:r>
            <a:rPr lang="ru-RU" dirty="0" smtClean="0"/>
            <a:t>Увеличилось количество часов на изучение модулей «Технологии обработки материалов и пищевых продуктов» </a:t>
          </a:r>
          <a:endParaRPr lang="ru-RU" dirty="0"/>
        </a:p>
      </dgm:t>
    </dgm:pt>
    <dgm:pt modelId="{CCD20C80-5248-49B2-8C74-6D49B627DB9C}" type="parTrans" cxnId="{F8BC7A5D-1F05-4A41-82F1-93CAE1779DAA}">
      <dgm:prSet/>
      <dgm:spPr/>
      <dgm:t>
        <a:bodyPr/>
        <a:lstStyle/>
        <a:p>
          <a:endParaRPr lang="ru-RU"/>
        </a:p>
      </dgm:t>
    </dgm:pt>
    <dgm:pt modelId="{BE2930A0-9A86-4E59-B416-2098A4FC2C78}" type="sibTrans" cxnId="{F8BC7A5D-1F05-4A41-82F1-93CAE1779DAA}">
      <dgm:prSet/>
      <dgm:spPr/>
      <dgm:t>
        <a:bodyPr/>
        <a:lstStyle/>
        <a:p>
          <a:endParaRPr lang="ru-RU"/>
        </a:p>
      </dgm:t>
    </dgm:pt>
    <dgm:pt modelId="{974C3EF7-CC6A-47E8-80DE-FAC4BB736993}" type="pres">
      <dgm:prSet presAssocID="{51D51C09-9DB7-4899-B45C-C324A27318B4}" presName="Name0" presStyleCnt="0">
        <dgm:presLayoutVars>
          <dgm:dir/>
          <dgm:resizeHandles val="exact"/>
        </dgm:presLayoutVars>
      </dgm:prSet>
      <dgm:spPr/>
    </dgm:pt>
    <dgm:pt modelId="{A15CA87F-6EC6-48D1-9C8C-C16F41CE5D75}" type="pres">
      <dgm:prSet presAssocID="{1CCDD5BF-2677-492B-A73E-ACDA3FBD8D54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E40C3-C75B-493F-B2F8-76AACD4C1FEB}" type="pres">
      <dgm:prSet presAssocID="{3BC88FAC-D40C-4A62-AC91-565012D53C32}" presName="space" presStyleCnt="0"/>
      <dgm:spPr/>
    </dgm:pt>
    <dgm:pt modelId="{F087FE56-6F4E-4B99-AE10-8964A270759B}" type="pres">
      <dgm:prSet presAssocID="{744B36A7-4713-4C44-AD6B-FAB23F2B4DB4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A47D6-D598-4330-8C5E-F4006DB29D37}" type="presOf" srcId="{51D51C09-9DB7-4899-B45C-C324A27318B4}" destId="{974C3EF7-CC6A-47E8-80DE-FAC4BB736993}" srcOrd="0" destOrd="0" presId="urn:microsoft.com/office/officeart/2005/8/layout/venn3"/>
    <dgm:cxn modelId="{2560572E-27DF-4504-B4B4-35CB2ABBAC8C}" type="presOf" srcId="{1CCDD5BF-2677-492B-A73E-ACDA3FBD8D54}" destId="{A15CA87F-6EC6-48D1-9C8C-C16F41CE5D75}" srcOrd="0" destOrd="0" presId="urn:microsoft.com/office/officeart/2005/8/layout/venn3"/>
    <dgm:cxn modelId="{F8BC7A5D-1F05-4A41-82F1-93CAE1779DAA}" srcId="{51D51C09-9DB7-4899-B45C-C324A27318B4}" destId="{744B36A7-4713-4C44-AD6B-FAB23F2B4DB4}" srcOrd="1" destOrd="0" parTransId="{CCD20C80-5248-49B2-8C74-6D49B627DB9C}" sibTransId="{BE2930A0-9A86-4E59-B416-2098A4FC2C78}"/>
    <dgm:cxn modelId="{1C310B4D-0193-4B02-B26D-36F9B75826FD}" srcId="{51D51C09-9DB7-4899-B45C-C324A27318B4}" destId="{1CCDD5BF-2677-492B-A73E-ACDA3FBD8D54}" srcOrd="0" destOrd="0" parTransId="{DF1CED84-42E7-4834-8AF9-DFCF88BCFEF0}" sibTransId="{3BC88FAC-D40C-4A62-AC91-565012D53C32}"/>
    <dgm:cxn modelId="{4D7380B4-FF93-4282-B68C-EF91B2C224F4}" type="presOf" srcId="{744B36A7-4713-4C44-AD6B-FAB23F2B4DB4}" destId="{F087FE56-6F4E-4B99-AE10-8964A270759B}" srcOrd="0" destOrd="0" presId="urn:microsoft.com/office/officeart/2005/8/layout/venn3"/>
    <dgm:cxn modelId="{E201B73E-AACE-4B1F-8D16-792CD7AC98F0}" type="presParOf" srcId="{974C3EF7-CC6A-47E8-80DE-FAC4BB736993}" destId="{A15CA87F-6EC6-48D1-9C8C-C16F41CE5D75}" srcOrd="0" destOrd="0" presId="urn:microsoft.com/office/officeart/2005/8/layout/venn3"/>
    <dgm:cxn modelId="{A81C9C9B-193A-4A43-8E77-5692AC266E4E}" type="presParOf" srcId="{974C3EF7-CC6A-47E8-80DE-FAC4BB736993}" destId="{578E40C3-C75B-493F-B2F8-76AACD4C1FEB}" srcOrd="1" destOrd="0" presId="urn:microsoft.com/office/officeart/2005/8/layout/venn3"/>
    <dgm:cxn modelId="{69E62B07-6CB9-4464-AEF6-BE3464F3EDEB}" type="presParOf" srcId="{974C3EF7-CC6A-47E8-80DE-FAC4BB736993}" destId="{F087FE56-6F4E-4B99-AE10-8964A270759B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73830C-137F-43F6-A87E-4033153BF1E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BCE5342F-673D-431C-B026-12BE77E261FA}">
      <dgm:prSet phldrT="[Текст]"/>
      <dgm:spPr/>
      <dgm:t>
        <a:bodyPr/>
        <a:lstStyle/>
        <a:p>
          <a:r>
            <a:rPr lang="ru-RU" dirty="0" smtClean="0"/>
            <a:t>34 ч</a:t>
          </a:r>
          <a:endParaRPr lang="ru-RU" dirty="0"/>
        </a:p>
      </dgm:t>
    </dgm:pt>
    <dgm:pt modelId="{BE873B60-0CC2-4193-A31A-5336CC77BB67}" type="parTrans" cxnId="{CE77CD5A-8A0B-47D9-8F06-1C0AB1FC412C}">
      <dgm:prSet/>
      <dgm:spPr/>
      <dgm:t>
        <a:bodyPr/>
        <a:lstStyle/>
        <a:p>
          <a:endParaRPr lang="ru-RU"/>
        </a:p>
      </dgm:t>
    </dgm:pt>
    <dgm:pt modelId="{AA62AA0F-4C43-45F5-8137-471B7223071D}" type="sibTrans" cxnId="{CE77CD5A-8A0B-47D9-8F06-1C0AB1FC412C}">
      <dgm:prSet/>
      <dgm:spPr/>
      <dgm:t>
        <a:bodyPr/>
        <a:lstStyle/>
        <a:p>
          <a:endParaRPr lang="ru-RU"/>
        </a:p>
      </dgm:t>
    </dgm:pt>
    <dgm:pt modelId="{407E163B-A422-4456-8934-E65F676BE3E5}">
      <dgm:prSet phldrT="[Текст]"/>
      <dgm:spPr/>
      <dgm:t>
        <a:bodyPr/>
        <a:lstStyle/>
        <a:p>
          <a:r>
            <a:rPr lang="ru-RU" dirty="0" smtClean="0"/>
            <a:t>20 ч.</a:t>
          </a:r>
          <a:endParaRPr lang="ru-RU" dirty="0"/>
        </a:p>
      </dgm:t>
    </dgm:pt>
    <dgm:pt modelId="{C7EF4F64-B72A-450E-8917-54F006F7C608}" type="parTrans" cxnId="{E3583202-C8BB-4FC8-B380-5AF148C153A7}">
      <dgm:prSet/>
      <dgm:spPr/>
      <dgm:t>
        <a:bodyPr/>
        <a:lstStyle/>
        <a:p>
          <a:endParaRPr lang="ru-RU"/>
        </a:p>
      </dgm:t>
    </dgm:pt>
    <dgm:pt modelId="{3BD0B4FE-7CF2-4EA0-B5D5-5BB415D4A419}" type="sibTrans" cxnId="{E3583202-C8BB-4FC8-B380-5AF148C153A7}">
      <dgm:prSet/>
      <dgm:spPr/>
      <dgm:t>
        <a:bodyPr/>
        <a:lstStyle/>
        <a:p>
          <a:endParaRPr lang="ru-RU"/>
        </a:p>
      </dgm:t>
    </dgm:pt>
    <dgm:pt modelId="{7D3E2071-9E94-4A6E-8C63-E2832BECBC1F}" type="pres">
      <dgm:prSet presAssocID="{BA73830C-137F-43F6-A87E-4033153BF1E5}" presName="Name0" presStyleCnt="0">
        <dgm:presLayoutVars>
          <dgm:dir/>
          <dgm:animLvl val="lvl"/>
          <dgm:resizeHandles val="exact"/>
        </dgm:presLayoutVars>
      </dgm:prSet>
      <dgm:spPr/>
    </dgm:pt>
    <dgm:pt modelId="{58B517B4-A1DF-4D84-BD59-23585665C859}" type="pres">
      <dgm:prSet presAssocID="{BCE5342F-673D-431C-B026-12BE77E261FA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F58B6-73AA-49FF-9258-6A9D317AAFA2}" type="pres">
      <dgm:prSet presAssocID="{AA62AA0F-4C43-45F5-8137-471B7223071D}" presName="parTxOnlySpace" presStyleCnt="0"/>
      <dgm:spPr/>
    </dgm:pt>
    <dgm:pt modelId="{63FA6D7D-2FE1-48A1-96EE-8DBEC8B12AA8}" type="pres">
      <dgm:prSet presAssocID="{407E163B-A422-4456-8934-E65F676BE3E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221F57-6971-4768-A31E-BB0241BA624D}" type="presOf" srcId="{BCE5342F-673D-431C-B026-12BE77E261FA}" destId="{58B517B4-A1DF-4D84-BD59-23585665C859}" srcOrd="0" destOrd="0" presId="urn:microsoft.com/office/officeart/2005/8/layout/chevron1"/>
    <dgm:cxn modelId="{CE77CD5A-8A0B-47D9-8F06-1C0AB1FC412C}" srcId="{BA73830C-137F-43F6-A87E-4033153BF1E5}" destId="{BCE5342F-673D-431C-B026-12BE77E261FA}" srcOrd="0" destOrd="0" parTransId="{BE873B60-0CC2-4193-A31A-5336CC77BB67}" sibTransId="{AA62AA0F-4C43-45F5-8137-471B7223071D}"/>
    <dgm:cxn modelId="{E83003CA-F290-4D27-9A85-F735FB34EE03}" type="presOf" srcId="{407E163B-A422-4456-8934-E65F676BE3E5}" destId="{63FA6D7D-2FE1-48A1-96EE-8DBEC8B12AA8}" srcOrd="0" destOrd="0" presId="urn:microsoft.com/office/officeart/2005/8/layout/chevron1"/>
    <dgm:cxn modelId="{E3583202-C8BB-4FC8-B380-5AF148C153A7}" srcId="{BA73830C-137F-43F6-A87E-4033153BF1E5}" destId="{407E163B-A422-4456-8934-E65F676BE3E5}" srcOrd="1" destOrd="0" parTransId="{C7EF4F64-B72A-450E-8917-54F006F7C608}" sibTransId="{3BD0B4FE-7CF2-4EA0-B5D5-5BB415D4A419}"/>
    <dgm:cxn modelId="{8A7CE0DE-434E-40B6-B2B0-2060CA87B1FB}" type="presOf" srcId="{BA73830C-137F-43F6-A87E-4033153BF1E5}" destId="{7D3E2071-9E94-4A6E-8C63-E2832BECBC1F}" srcOrd="0" destOrd="0" presId="urn:microsoft.com/office/officeart/2005/8/layout/chevron1"/>
    <dgm:cxn modelId="{7C1ED052-651D-41FB-8BAC-1D9020FEF5E7}" type="presParOf" srcId="{7D3E2071-9E94-4A6E-8C63-E2832BECBC1F}" destId="{58B517B4-A1DF-4D84-BD59-23585665C859}" srcOrd="0" destOrd="0" presId="urn:microsoft.com/office/officeart/2005/8/layout/chevron1"/>
    <dgm:cxn modelId="{432E1463-8305-4029-9361-F699EDEA589B}" type="presParOf" srcId="{7D3E2071-9E94-4A6E-8C63-E2832BECBC1F}" destId="{38FF58B6-73AA-49FF-9258-6A9D317AAFA2}" srcOrd="1" destOrd="0" presId="urn:microsoft.com/office/officeart/2005/8/layout/chevron1"/>
    <dgm:cxn modelId="{BCF1E811-43F6-47FD-BD0F-EE2CE018271F}" type="presParOf" srcId="{7D3E2071-9E94-4A6E-8C63-E2832BECBC1F}" destId="{63FA6D7D-2FE1-48A1-96EE-8DBEC8B12AA8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B2A04-D599-4B03-A98C-A45B65DD9C25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EA9D6-3C50-455A-89F7-09ABBA3323FD}">
      <dsp:nvSpPr>
        <dsp:cNvPr id="0" name=""/>
        <dsp:cNvSpPr/>
      </dsp:nvSpPr>
      <dsp:spPr>
        <a:xfrm>
          <a:off x="304800" y="7539"/>
          <a:ext cx="426720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300" i="1" kern="1200" dirty="0" smtClean="0"/>
            <a:t>Программа воспитания, </a:t>
          </a:r>
        </a:p>
      </dsp:txBody>
      <dsp:txXfrm>
        <a:off x="337944" y="40683"/>
        <a:ext cx="4200912" cy="612672"/>
      </dsp:txXfrm>
    </dsp:sp>
    <dsp:sp modelId="{5CE2585E-EB7A-46EF-867C-9118A5C95062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B509C-8F14-45A1-B7E0-AC6AA7E5E4DF}">
      <dsp:nvSpPr>
        <dsp:cNvPr id="0" name=""/>
        <dsp:cNvSpPr/>
      </dsp:nvSpPr>
      <dsp:spPr>
        <a:xfrm>
          <a:off x="304800" y="1050820"/>
          <a:ext cx="4267200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300" i="1" kern="1200" dirty="0" smtClean="0"/>
            <a:t>«</a:t>
          </a:r>
          <a:r>
            <a:rPr lang="ru-RU" sz="2300" i="1" kern="1200" dirty="0" err="1" smtClean="0"/>
            <a:t>Профминимум</a:t>
          </a:r>
          <a:r>
            <a:rPr lang="ru-RU" sz="2300" i="1" kern="1200" dirty="0" smtClean="0"/>
            <a:t>», </a:t>
          </a:r>
          <a:endParaRPr lang="ru-RU" sz="2300" kern="1200" dirty="0"/>
        </a:p>
      </dsp:txBody>
      <dsp:txXfrm>
        <a:off x="337944" y="1083964"/>
        <a:ext cx="4200912" cy="612672"/>
      </dsp:txXfrm>
    </dsp:sp>
    <dsp:sp modelId="{BCAC6157-E16B-4835-A3B7-754B7E92ED03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1DC727-02B5-4473-A231-79F44BED3EF1}">
      <dsp:nvSpPr>
        <dsp:cNvPr id="0" name=""/>
        <dsp:cNvSpPr/>
      </dsp:nvSpPr>
      <dsp:spPr>
        <a:xfrm>
          <a:off x="304800" y="2094100"/>
          <a:ext cx="42672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«Билет в будущее»</a:t>
          </a:r>
          <a:endParaRPr lang="ru-RU" sz="2300" kern="1200" dirty="0"/>
        </a:p>
      </dsp:txBody>
      <dsp:txXfrm>
        <a:off x="337944" y="2127244"/>
        <a:ext cx="4200912" cy="612672"/>
      </dsp:txXfrm>
    </dsp:sp>
    <dsp:sp modelId="{4C783F03-4115-4A3A-88D5-FF86706CF4CE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3783E-BAE1-4DAF-A6FD-F0E999A41FBA}">
      <dsp:nvSpPr>
        <dsp:cNvPr id="0" name=""/>
        <dsp:cNvSpPr/>
      </dsp:nvSpPr>
      <dsp:spPr>
        <a:xfrm>
          <a:off x="304800" y="3137380"/>
          <a:ext cx="4267200" cy="678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«</a:t>
          </a:r>
          <a:r>
            <a:rPr lang="ru-RU" sz="2300" i="1" kern="1200" dirty="0" err="1" smtClean="0"/>
            <a:t>Проектория</a:t>
          </a:r>
          <a:r>
            <a:rPr lang="ru-RU" sz="2300" i="1" kern="1200" dirty="0" smtClean="0"/>
            <a:t>» </a:t>
          </a:r>
          <a:endParaRPr lang="ru-RU" sz="2300" kern="1200" dirty="0"/>
        </a:p>
      </dsp:txBody>
      <dsp:txXfrm>
        <a:off x="337944" y="3170524"/>
        <a:ext cx="4200912" cy="6126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517B4-A1DF-4D84-BD59-23585665C859}">
      <dsp:nvSpPr>
        <dsp:cNvPr id="0" name=""/>
        <dsp:cNvSpPr/>
      </dsp:nvSpPr>
      <dsp:spPr>
        <a:xfrm>
          <a:off x="2667" y="0"/>
          <a:ext cx="1594392" cy="57606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84 ч</a:t>
          </a:r>
          <a:endParaRPr lang="ru-RU" sz="3100" kern="1200" dirty="0"/>
        </a:p>
      </dsp:txBody>
      <dsp:txXfrm>
        <a:off x="290699" y="0"/>
        <a:ext cx="1018329" cy="576063"/>
      </dsp:txXfrm>
    </dsp:sp>
    <dsp:sp modelId="{63FA6D7D-2FE1-48A1-96EE-8DBEC8B12AA8}">
      <dsp:nvSpPr>
        <dsp:cNvPr id="0" name=""/>
        <dsp:cNvSpPr/>
      </dsp:nvSpPr>
      <dsp:spPr>
        <a:xfrm>
          <a:off x="1440160" y="0"/>
          <a:ext cx="1594392" cy="57606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98 ч.</a:t>
          </a:r>
          <a:endParaRPr lang="ru-RU" sz="3100" kern="1200" dirty="0"/>
        </a:p>
      </dsp:txBody>
      <dsp:txXfrm>
        <a:off x="1728192" y="0"/>
        <a:ext cx="1018329" cy="5760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3EB55-9062-4ACD-8C5D-49B080F5D9A5}">
      <dsp:nvSpPr>
        <dsp:cNvPr id="0" name=""/>
        <dsp:cNvSpPr/>
      </dsp:nvSpPr>
      <dsp:spPr>
        <a:xfrm>
          <a:off x="0" y="50405"/>
          <a:ext cx="5227780" cy="522778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2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528E67-AF52-4FAE-8C8C-5F05CB286428}">
      <dsp:nvSpPr>
        <dsp:cNvPr id="0" name=""/>
        <dsp:cNvSpPr/>
      </dsp:nvSpPr>
      <dsp:spPr>
        <a:xfrm>
          <a:off x="2613890" y="50405"/>
          <a:ext cx="6099077" cy="522778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подготовки ребенка к трудовой жизни </a:t>
          </a:r>
          <a:endParaRPr lang="ru-RU" sz="1800" kern="1200" dirty="0"/>
        </a:p>
      </dsp:txBody>
      <dsp:txXfrm>
        <a:off x="2613890" y="50405"/>
        <a:ext cx="3049538" cy="1110903"/>
      </dsp:txXfrm>
    </dsp:sp>
    <dsp:sp modelId="{9AB54067-DE16-47C2-AE83-976C15B069AC}">
      <dsp:nvSpPr>
        <dsp:cNvPr id="0" name=""/>
        <dsp:cNvSpPr/>
      </dsp:nvSpPr>
      <dsp:spPr>
        <a:xfrm>
          <a:off x="576072" y="1161309"/>
          <a:ext cx="4075636" cy="385548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3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610486-E511-4FA5-BF8C-0CBC529B0D60}">
      <dsp:nvSpPr>
        <dsp:cNvPr id="0" name=""/>
        <dsp:cNvSpPr/>
      </dsp:nvSpPr>
      <dsp:spPr>
        <a:xfrm>
          <a:off x="2613890" y="1161309"/>
          <a:ext cx="6099077" cy="38554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подготовки к самостоятельной жизни в семье и обществе  </a:t>
          </a:r>
          <a:endParaRPr lang="ru-RU" sz="1800" kern="1200" dirty="0"/>
        </a:p>
      </dsp:txBody>
      <dsp:txXfrm>
        <a:off x="2613890" y="1161309"/>
        <a:ext cx="3049538" cy="1110903"/>
      </dsp:txXfrm>
    </dsp:sp>
    <dsp:sp modelId="{071F1BFC-A235-4107-9CDC-D16CC4E547EB}">
      <dsp:nvSpPr>
        <dsp:cNvPr id="0" name=""/>
        <dsp:cNvSpPr/>
      </dsp:nvSpPr>
      <dsp:spPr>
        <a:xfrm>
          <a:off x="1224132" y="2272212"/>
          <a:ext cx="2779515" cy="248319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20E79F-4BB8-4163-BBA2-2F0438E1E75A}">
      <dsp:nvSpPr>
        <dsp:cNvPr id="0" name=""/>
        <dsp:cNvSpPr/>
      </dsp:nvSpPr>
      <dsp:spPr>
        <a:xfrm>
          <a:off x="2613890" y="2272212"/>
          <a:ext cx="6099077" cy="24831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подготовка к жизни и труду в мире цифровых технологий</a:t>
          </a:r>
          <a:endParaRPr lang="ru-RU" sz="1800" kern="1200" dirty="0"/>
        </a:p>
      </dsp:txBody>
      <dsp:txXfrm>
        <a:off x="2613890" y="2272212"/>
        <a:ext cx="3049538" cy="1110903"/>
      </dsp:txXfrm>
    </dsp:sp>
    <dsp:sp modelId="{7758F87A-BCA4-492F-A862-D7F170EE6A4A}">
      <dsp:nvSpPr>
        <dsp:cNvPr id="0" name=""/>
        <dsp:cNvSpPr/>
      </dsp:nvSpPr>
      <dsp:spPr>
        <a:xfrm>
          <a:off x="2058438" y="3383115"/>
          <a:ext cx="1110903" cy="111090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5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807EAC-3945-46D6-A39D-11F8FBE20DD2}">
      <dsp:nvSpPr>
        <dsp:cNvPr id="0" name=""/>
        <dsp:cNvSpPr/>
      </dsp:nvSpPr>
      <dsp:spPr>
        <a:xfrm>
          <a:off x="2613890" y="3383115"/>
          <a:ext cx="6099077" cy="1110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Содержание модуля «Робототехника»</a:t>
          </a:r>
          <a:endParaRPr lang="ru-RU" sz="1800" kern="1200" dirty="0"/>
        </a:p>
      </dsp:txBody>
      <dsp:txXfrm>
        <a:off x="2613890" y="3383115"/>
        <a:ext cx="3049538" cy="1110903"/>
      </dsp:txXfrm>
    </dsp:sp>
    <dsp:sp modelId="{11AB59BA-0843-4F48-A4FC-1272019EA489}">
      <dsp:nvSpPr>
        <dsp:cNvPr id="0" name=""/>
        <dsp:cNvSpPr/>
      </dsp:nvSpPr>
      <dsp:spPr>
        <a:xfrm>
          <a:off x="5663429" y="50405"/>
          <a:ext cx="3049538" cy="111090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Добавлены и расширены темы  по профориентации в каждом модуле.</a:t>
          </a:r>
          <a:endParaRPr lang="ru-RU" sz="1200" kern="1200" dirty="0"/>
        </a:p>
      </dsp:txBody>
      <dsp:txXfrm>
        <a:off x="5663429" y="50405"/>
        <a:ext cx="3049538" cy="1110903"/>
      </dsp:txXfrm>
    </dsp:sp>
    <dsp:sp modelId="{05248A16-30A0-4E53-8972-2B37B5EB60D8}">
      <dsp:nvSpPr>
        <dsp:cNvPr id="0" name=""/>
        <dsp:cNvSpPr/>
      </dsp:nvSpPr>
      <dsp:spPr>
        <a:xfrm>
          <a:off x="5663429" y="1161309"/>
          <a:ext cx="3049538" cy="111090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темы по обработке древесины, металла, синтетических материалов, текстильных материалов, пищевых продуктов.</a:t>
          </a:r>
          <a:endParaRPr lang="ru-RU" sz="1200" kern="1200" dirty="0"/>
        </a:p>
      </dsp:txBody>
      <dsp:txXfrm>
        <a:off x="5663429" y="1161309"/>
        <a:ext cx="3049538" cy="1110903"/>
      </dsp:txXfrm>
    </dsp:sp>
    <dsp:sp modelId="{3C78DC77-B75B-478E-B9EA-19AB9603DF42}">
      <dsp:nvSpPr>
        <dsp:cNvPr id="0" name=""/>
        <dsp:cNvSpPr/>
      </dsp:nvSpPr>
      <dsp:spPr>
        <a:xfrm>
          <a:off x="5663429" y="2272212"/>
          <a:ext cx="3049538" cy="111090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200" kern="1200" dirty="0" smtClean="0"/>
            <a:t>сформируются навыки работы в IT-сфере, интерес к профессиям инженерной  и технической направленности. </a:t>
          </a:r>
        </a:p>
        <a:p>
          <a:pPr lvl="1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har char="••"/>
          </a:pPr>
          <a:endParaRPr lang="ru-RU" sz="1200" kern="1200" dirty="0"/>
        </a:p>
      </dsp:txBody>
      <dsp:txXfrm>
        <a:off x="5663429" y="2272212"/>
        <a:ext cx="3049538" cy="1110903"/>
      </dsp:txXfrm>
    </dsp:sp>
    <dsp:sp modelId="{4BBC92C4-6B6C-49FD-B0B0-D3E7264D8CC5}">
      <dsp:nvSpPr>
        <dsp:cNvPr id="0" name=""/>
        <dsp:cNvSpPr/>
      </dsp:nvSpPr>
      <dsp:spPr>
        <a:xfrm>
          <a:off x="5663429" y="3383115"/>
          <a:ext cx="3049538" cy="111090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7, 8, 9 классах дополнено темами по изучению беспилотных авиационных систем, их конструированию, программированию, пилотированию.</a:t>
          </a:r>
          <a:endParaRPr lang="ru-RU" sz="1200" kern="1200" dirty="0"/>
        </a:p>
      </dsp:txBody>
      <dsp:txXfrm>
        <a:off x="5663429" y="3383115"/>
        <a:ext cx="3049538" cy="11109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7A0CC-E81B-45AF-871E-A88B86924088}">
      <dsp:nvSpPr>
        <dsp:cNvPr id="0" name=""/>
        <dsp:cNvSpPr/>
      </dsp:nvSpPr>
      <dsp:spPr>
        <a:xfrm>
          <a:off x="403311" y="738"/>
          <a:ext cx="3421608" cy="8890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Можно изменить</a:t>
          </a:r>
          <a:endParaRPr lang="ru-RU" sz="2200" kern="1200" dirty="0"/>
        </a:p>
      </dsp:txBody>
      <dsp:txXfrm>
        <a:off x="429351" y="26778"/>
        <a:ext cx="3369528" cy="836982"/>
      </dsp:txXfrm>
    </dsp:sp>
    <dsp:sp modelId="{5A0BD1FD-60B0-4A2A-A26F-E1E77313B452}">
      <dsp:nvSpPr>
        <dsp:cNvPr id="0" name=""/>
        <dsp:cNvSpPr/>
      </dsp:nvSpPr>
      <dsp:spPr>
        <a:xfrm>
          <a:off x="745471" y="889800"/>
          <a:ext cx="342160" cy="666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796"/>
              </a:lnTo>
              <a:lnTo>
                <a:pt x="342160" y="6667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8985B-066B-4691-A376-E174B59EB1C5}">
      <dsp:nvSpPr>
        <dsp:cNvPr id="0" name=""/>
        <dsp:cNvSpPr/>
      </dsp:nvSpPr>
      <dsp:spPr>
        <a:xfrm>
          <a:off x="1087632" y="1112065"/>
          <a:ext cx="2774542" cy="889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Очередность изучения модулей</a:t>
          </a:r>
          <a:endParaRPr lang="ru-RU" sz="1300" kern="1200" dirty="0"/>
        </a:p>
      </dsp:txBody>
      <dsp:txXfrm>
        <a:off x="1113672" y="1138105"/>
        <a:ext cx="2722462" cy="836982"/>
      </dsp:txXfrm>
    </dsp:sp>
    <dsp:sp modelId="{A52D7AA6-EC11-46CE-9012-85524F9212B8}">
      <dsp:nvSpPr>
        <dsp:cNvPr id="0" name=""/>
        <dsp:cNvSpPr/>
      </dsp:nvSpPr>
      <dsp:spPr>
        <a:xfrm>
          <a:off x="745471" y="889800"/>
          <a:ext cx="342160" cy="1778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124"/>
              </a:lnTo>
              <a:lnTo>
                <a:pt x="342160" y="177812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A8E95-6478-475B-A303-14FEF20A555F}">
      <dsp:nvSpPr>
        <dsp:cNvPr id="0" name=""/>
        <dsp:cNvSpPr/>
      </dsp:nvSpPr>
      <dsp:spPr>
        <a:xfrm>
          <a:off x="1087632" y="2223393"/>
          <a:ext cx="2774542" cy="889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Перераспределить часы на изучение инвариантных модулей </a:t>
          </a:r>
          <a:endParaRPr lang="ru-RU" sz="1300" kern="1200" dirty="0"/>
        </a:p>
      </dsp:txBody>
      <dsp:txXfrm>
        <a:off x="1113672" y="2249433"/>
        <a:ext cx="2722462" cy="836982"/>
      </dsp:txXfrm>
    </dsp:sp>
    <dsp:sp modelId="{1FDBABF7-8E30-4E11-BEA9-80B2D23E7855}">
      <dsp:nvSpPr>
        <dsp:cNvPr id="0" name=""/>
        <dsp:cNvSpPr/>
      </dsp:nvSpPr>
      <dsp:spPr>
        <a:xfrm>
          <a:off x="745471" y="889800"/>
          <a:ext cx="342160" cy="2889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9451"/>
              </a:lnTo>
              <a:lnTo>
                <a:pt x="342160" y="2889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EE4E0-0442-48B8-BBFA-A3BB6DF87A6B}">
      <dsp:nvSpPr>
        <dsp:cNvPr id="0" name=""/>
        <dsp:cNvSpPr/>
      </dsp:nvSpPr>
      <dsp:spPr>
        <a:xfrm>
          <a:off x="1087632" y="3334720"/>
          <a:ext cx="2774527" cy="889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Количество часов инвариантных модулей можно сократить для изучения вариативных модулей.</a:t>
          </a:r>
          <a:endParaRPr lang="ru-RU" sz="1300" kern="1200" dirty="0"/>
        </a:p>
      </dsp:txBody>
      <dsp:txXfrm>
        <a:off x="1113672" y="3360760"/>
        <a:ext cx="2722447" cy="836982"/>
      </dsp:txXfrm>
    </dsp:sp>
    <dsp:sp modelId="{91F1E68D-DE63-4311-B34B-8A55FBAE3B1F}">
      <dsp:nvSpPr>
        <dsp:cNvPr id="0" name=""/>
        <dsp:cNvSpPr/>
      </dsp:nvSpPr>
      <dsp:spPr>
        <a:xfrm>
          <a:off x="4269450" y="738"/>
          <a:ext cx="3230104" cy="8890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Основание для внесение изменений</a:t>
          </a:r>
          <a:endParaRPr lang="ru-RU" sz="2200" kern="1200" dirty="0"/>
        </a:p>
      </dsp:txBody>
      <dsp:txXfrm>
        <a:off x="4295490" y="26778"/>
        <a:ext cx="3178024" cy="836982"/>
      </dsp:txXfrm>
    </dsp:sp>
    <dsp:sp modelId="{C05C6578-3163-4D90-A5C0-3291AA645BA6}">
      <dsp:nvSpPr>
        <dsp:cNvPr id="0" name=""/>
        <dsp:cNvSpPr/>
      </dsp:nvSpPr>
      <dsp:spPr>
        <a:xfrm>
          <a:off x="4592461" y="889800"/>
          <a:ext cx="323010" cy="704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057"/>
              </a:lnTo>
              <a:lnTo>
                <a:pt x="323010" y="7040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1FC6E-42CB-4966-9557-027732664B15}">
      <dsp:nvSpPr>
        <dsp:cNvPr id="0" name=""/>
        <dsp:cNvSpPr/>
      </dsp:nvSpPr>
      <dsp:spPr>
        <a:xfrm>
          <a:off x="4915471" y="1112065"/>
          <a:ext cx="2910817" cy="963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Отсутствие материально-технического оснащения для проведения практических работ</a:t>
          </a:r>
          <a:endParaRPr lang="ru-RU" sz="1300" kern="1200" dirty="0"/>
        </a:p>
      </dsp:txBody>
      <dsp:txXfrm>
        <a:off x="4943693" y="1140287"/>
        <a:ext cx="2854373" cy="907139"/>
      </dsp:txXfrm>
    </dsp:sp>
    <dsp:sp modelId="{B187FC4A-38E0-46CD-B942-96EEA4A36908}">
      <dsp:nvSpPr>
        <dsp:cNvPr id="0" name=""/>
        <dsp:cNvSpPr/>
      </dsp:nvSpPr>
      <dsp:spPr>
        <a:xfrm>
          <a:off x="4592461" y="889800"/>
          <a:ext cx="323010" cy="18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9905"/>
              </a:lnTo>
              <a:lnTo>
                <a:pt x="323010" y="18899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4975C-D386-474F-8909-5B930F9AD6FD}">
      <dsp:nvSpPr>
        <dsp:cNvPr id="0" name=""/>
        <dsp:cNvSpPr/>
      </dsp:nvSpPr>
      <dsp:spPr>
        <a:xfrm>
          <a:off x="4915471" y="2297914"/>
          <a:ext cx="2910817" cy="963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Запрос участников образовательных отношений на углубленное изучение тем и модулей.</a:t>
          </a:r>
          <a:endParaRPr lang="ru-RU" sz="1300" kern="1200" dirty="0"/>
        </a:p>
      </dsp:txBody>
      <dsp:txXfrm>
        <a:off x="4943693" y="2326136"/>
        <a:ext cx="2854373" cy="907139"/>
      </dsp:txXfrm>
    </dsp:sp>
    <dsp:sp modelId="{5A9E8505-3DE1-4069-8AA2-EA626A711910}">
      <dsp:nvSpPr>
        <dsp:cNvPr id="0" name=""/>
        <dsp:cNvSpPr/>
      </dsp:nvSpPr>
      <dsp:spPr>
        <a:xfrm>
          <a:off x="4592461" y="889800"/>
          <a:ext cx="323010" cy="3038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8493"/>
              </a:lnTo>
              <a:lnTo>
                <a:pt x="323010" y="30384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22C33D-4401-4939-8A50-AB557E2D529F}">
      <dsp:nvSpPr>
        <dsp:cNvPr id="0" name=""/>
        <dsp:cNvSpPr/>
      </dsp:nvSpPr>
      <dsp:spPr>
        <a:xfrm>
          <a:off x="4915471" y="3483762"/>
          <a:ext cx="2880816" cy="889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Запрос региона, предприятий реального сектора экономики на ВАРИАТИВНЫЙ модуль</a:t>
          </a:r>
          <a:endParaRPr lang="ru-RU" sz="1300" kern="1200" dirty="0"/>
        </a:p>
      </dsp:txBody>
      <dsp:txXfrm>
        <a:off x="4941511" y="3509802"/>
        <a:ext cx="2828736" cy="83698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D51EC-8F11-4BEA-97E4-CC10739E35D4}">
      <dsp:nvSpPr>
        <dsp:cNvPr id="0" name=""/>
        <dsp:cNvSpPr/>
      </dsp:nvSpPr>
      <dsp:spPr>
        <a:xfrm rot="5400000">
          <a:off x="-125638" y="128374"/>
          <a:ext cx="837592" cy="586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</a:t>
          </a:r>
          <a:endParaRPr lang="ru-RU" sz="2000" b="1" kern="1200" dirty="0"/>
        </a:p>
      </dsp:txBody>
      <dsp:txXfrm rot="-5400000">
        <a:off x="1" y="295892"/>
        <a:ext cx="586314" cy="251278"/>
      </dsp:txXfrm>
    </dsp:sp>
    <dsp:sp modelId="{9482AC6C-E8BF-410C-B463-2E64CE6F27B2}">
      <dsp:nvSpPr>
        <dsp:cNvPr id="0" name=""/>
        <dsp:cNvSpPr/>
      </dsp:nvSpPr>
      <dsp:spPr>
        <a:xfrm rot="5400000">
          <a:off x="4269268" y="-3680218"/>
          <a:ext cx="544721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Учебный проект обязателен для всех обучающихся.</a:t>
          </a:r>
          <a:endParaRPr lang="ru-RU" sz="1400" kern="1200" dirty="0"/>
        </a:p>
      </dsp:txBody>
      <dsp:txXfrm rot="-5400000">
        <a:off x="586315" y="29326"/>
        <a:ext cx="7884038" cy="491539"/>
      </dsp:txXfrm>
    </dsp:sp>
    <dsp:sp modelId="{B6B0CE25-4689-4162-B21A-FB5E786CCDC7}">
      <dsp:nvSpPr>
        <dsp:cNvPr id="0" name=""/>
        <dsp:cNvSpPr/>
      </dsp:nvSpPr>
      <dsp:spPr>
        <a:xfrm rot="5400000">
          <a:off x="-125638" y="867062"/>
          <a:ext cx="837592" cy="58631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2</a:t>
          </a:r>
          <a:endParaRPr lang="ru-RU" sz="2000" b="1" kern="1200" dirty="0"/>
        </a:p>
      </dsp:txBody>
      <dsp:txXfrm rot="-5400000">
        <a:off x="1" y="1034580"/>
        <a:ext cx="586314" cy="251278"/>
      </dsp:txXfrm>
    </dsp:sp>
    <dsp:sp modelId="{D9F7EF35-3D7E-4BA3-9542-9613790A5684}">
      <dsp:nvSpPr>
        <dsp:cNvPr id="0" name=""/>
        <dsp:cNvSpPr/>
      </dsp:nvSpPr>
      <dsp:spPr>
        <a:xfrm rot="5400000">
          <a:off x="4269411" y="-2941673"/>
          <a:ext cx="544435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Выполняется на учебных занятиях. </a:t>
          </a:r>
          <a:endParaRPr lang="ru-RU" sz="1400" kern="1200" dirty="0"/>
        </a:p>
      </dsp:txBody>
      <dsp:txXfrm rot="-5400000">
        <a:off x="586315" y="768000"/>
        <a:ext cx="7884052" cy="491281"/>
      </dsp:txXfrm>
    </dsp:sp>
    <dsp:sp modelId="{F0D7CAC7-95C7-4383-A748-58920678E1D3}">
      <dsp:nvSpPr>
        <dsp:cNvPr id="0" name=""/>
        <dsp:cNvSpPr/>
      </dsp:nvSpPr>
      <dsp:spPr>
        <a:xfrm rot="5400000">
          <a:off x="-125638" y="1605750"/>
          <a:ext cx="837592" cy="58631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3</a:t>
          </a:r>
          <a:endParaRPr lang="ru-RU" sz="2000" b="1" kern="1200" dirty="0"/>
        </a:p>
      </dsp:txBody>
      <dsp:txXfrm rot="-5400000">
        <a:off x="1" y="1773268"/>
        <a:ext cx="586314" cy="251278"/>
      </dsp:txXfrm>
    </dsp:sp>
    <dsp:sp modelId="{D940D43A-3166-4128-8FCC-68FD7341D959}">
      <dsp:nvSpPr>
        <dsp:cNvPr id="0" name=""/>
        <dsp:cNvSpPr/>
      </dsp:nvSpPr>
      <dsp:spPr>
        <a:xfrm rot="5400000">
          <a:off x="4269411" y="-2202985"/>
          <a:ext cx="544435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Выступает способом освоения содержания учебного модуля. </a:t>
          </a:r>
          <a:endParaRPr lang="ru-RU" sz="1400" kern="1200"/>
        </a:p>
      </dsp:txBody>
      <dsp:txXfrm rot="-5400000">
        <a:off x="586315" y="1506688"/>
        <a:ext cx="7884052" cy="491281"/>
      </dsp:txXfrm>
    </dsp:sp>
    <dsp:sp modelId="{05BF814A-970B-4009-AEF1-848271D6853B}">
      <dsp:nvSpPr>
        <dsp:cNvPr id="0" name=""/>
        <dsp:cNvSpPr/>
      </dsp:nvSpPr>
      <dsp:spPr>
        <a:xfrm rot="5400000">
          <a:off x="-125638" y="2344438"/>
          <a:ext cx="837592" cy="58631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4</a:t>
          </a:r>
          <a:endParaRPr lang="ru-RU" sz="2000" b="1" kern="1200" dirty="0"/>
        </a:p>
      </dsp:txBody>
      <dsp:txXfrm rot="-5400000">
        <a:off x="1" y="2511956"/>
        <a:ext cx="586314" cy="251278"/>
      </dsp:txXfrm>
    </dsp:sp>
    <dsp:sp modelId="{FBD8CD42-06D5-4D3E-B480-4BC305B2AAD7}">
      <dsp:nvSpPr>
        <dsp:cNvPr id="0" name=""/>
        <dsp:cNvSpPr/>
      </dsp:nvSpPr>
      <dsp:spPr>
        <a:xfrm rot="5400000">
          <a:off x="4269411" y="-1464297"/>
          <a:ext cx="544435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Представляется в форме макета, конструкторского изделия, модели, какого-либо материального или виртуального объекта.</a:t>
          </a:r>
          <a:endParaRPr lang="ru-RU" sz="1400" kern="1200" dirty="0"/>
        </a:p>
      </dsp:txBody>
      <dsp:txXfrm rot="-5400000">
        <a:off x="586315" y="2245376"/>
        <a:ext cx="7884052" cy="491281"/>
      </dsp:txXfrm>
    </dsp:sp>
    <dsp:sp modelId="{3C9F70DA-C85E-4B3E-BFED-5E58B80E52AE}">
      <dsp:nvSpPr>
        <dsp:cNvPr id="0" name=""/>
        <dsp:cNvSpPr/>
      </dsp:nvSpPr>
      <dsp:spPr>
        <a:xfrm rot="5400000">
          <a:off x="-125638" y="3083126"/>
          <a:ext cx="837592" cy="586314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5</a:t>
          </a:r>
          <a:endParaRPr lang="ru-RU" sz="2000" b="1" kern="1200" dirty="0"/>
        </a:p>
      </dsp:txBody>
      <dsp:txXfrm rot="-5400000">
        <a:off x="1" y="3250644"/>
        <a:ext cx="586314" cy="251278"/>
      </dsp:txXfrm>
    </dsp:sp>
    <dsp:sp modelId="{AD540763-79FB-4696-9D27-F2B68E81A224}">
      <dsp:nvSpPr>
        <dsp:cNvPr id="0" name=""/>
        <dsp:cNvSpPr/>
      </dsp:nvSpPr>
      <dsp:spPr>
        <a:xfrm rot="5400000">
          <a:off x="4269411" y="-725609"/>
          <a:ext cx="544435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Является основанием для </a:t>
          </a:r>
          <a:r>
            <a:rPr lang="ru-RU" sz="1400" kern="1200" dirty="0" err="1" smtClean="0"/>
            <a:t>критериальной</a:t>
          </a:r>
          <a:r>
            <a:rPr lang="ru-RU" sz="1400" kern="1200" dirty="0" smtClean="0"/>
            <a:t> оценки предметных результатов, способом формирования познавательных, коммуникативных, регулятивных УУД.</a:t>
          </a:r>
          <a:endParaRPr lang="ru-RU" sz="1400" kern="1200" dirty="0"/>
        </a:p>
      </dsp:txBody>
      <dsp:txXfrm rot="-5400000">
        <a:off x="586315" y="2984064"/>
        <a:ext cx="7884052" cy="491281"/>
      </dsp:txXfrm>
    </dsp:sp>
    <dsp:sp modelId="{FC564B3F-54FC-4933-8D22-BB34C22FB1C7}">
      <dsp:nvSpPr>
        <dsp:cNvPr id="0" name=""/>
        <dsp:cNvSpPr/>
      </dsp:nvSpPr>
      <dsp:spPr>
        <a:xfrm rot="5400000">
          <a:off x="-125638" y="3821814"/>
          <a:ext cx="837592" cy="5863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6</a:t>
          </a:r>
          <a:endParaRPr lang="ru-RU" sz="2000" b="1" kern="1200" dirty="0"/>
        </a:p>
      </dsp:txBody>
      <dsp:txXfrm rot="-5400000">
        <a:off x="1" y="3989332"/>
        <a:ext cx="586314" cy="251278"/>
      </dsp:txXfrm>
    </dsp:sp>
    <dsp:sp modelId="{15CC1A0E-BCB6-4F65-9996-F817F4CE55A1}">
      <dsp:nvSpPr>
        <dsp:cNvPr id="0" name=""/>
        <dsp:cNvSpPr/>
      </dsp:nvSpPr>
      <dsp:spPr>
        <a:xfrm rot="5400000">
          <a:off x="4269411" y="13078"/>
          <a:ext cx="544435" cy="79106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Обязательно участие обучающихся в оценке и самооценке, представлении результатов проектной деятельности. </a:t>
          </a:r>
          <a:endParaRPr lang="ru-RU" sz="1400" kern="1200" dirty="0"/>
        </a:p>
      </dsp:txBody>
      <dsp:txXfrm rot="-5400000">
        <a:off x="586315" y="3722752"/>
        <a:ext cx="7884052" cy="4912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A12CE-1A10-4F69-BC7E-2484B65F7A0F}">
      <dsp:nvSpPr>
        <dsp:cNvPr id="0" name=""/>
        <dsp:cNvSpPr/>
      </dsp:nvSpPr>
      <dsp:spPr>
        <a:xfrm>
          <a:off x="617219" y="0"/>
          <a:ext cx="6995160" cy="388843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F6E48-4851-4B28-80A5-61FB1AC99737}">
      <dsp:nvSpPr>
        <dsp:cNvPr id="0" name=""/>
        <dsp:cNvSpPr/>
      </dsp:nvSpPr>
      <dsp:spPr>
        <a:xfrm>
          <a:off x="3799" y="1166529"/>
          <a:ext cx="2497958" cy="155537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Программа по предмету построена по модульному принципу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НОО и ООО</a:t>
          </a:r>
          <a:endParaRPr lang="ru-RU" sz="1600" b="1" kern="1200" dirty="0"/>
        </a:p>
      </dsp:txBody>
      <dsp:txXfrm>
        <a:off x="79726" y="1242456"/>
        <a:ext cx="2346104" cy="1403519"/>
      </dsp:txXfrm>
    </dsp:sp>
    <dsp:sp modelId="{E65CABAF-3B82-47E6-96F4-1AA18A5E77CE}">
      <dsp:nvSpPr>
        <dsp:cNvPr id="0" name=""/>
        <dsp:cNvSpPr/>
      </dsp:nvSpPr>
      <dsp:spPr>
        <a:xfrm>
          <a:off x="2865820" y="1166529"/>
          <a:ext cx="2497958" cy="155537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Включает обязательные для изучения инвариантные модули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ООО</a:t>
          </a:r>
          <a:endParaRPr lang="ru-RU" sz="1600" b="1" kern="1200" dirty="0"/>
        </a:p>
      </dsp:txBody>
      <dsp:txXfrm>
        <a:off x="2941747" y="1242456"/>
        <a:ext cx="2346104" cy="1403519"/>
      </dsp:txXfrm>
    </dsp:sp>
    <dsp:sp modelId="{BC0BDEF3-99EC-40DF-A3E6-70B4CB366F65}">
      <dsp:nvSpPr>
        <dsp:cNvPr id="0" name=""/>
        <dsp:cNvSpPr/>
      </dsp:nvSpPr>
      <dsp:spPr>
        <a:xfrm>
          <a:off x="5727842" y="1166529"/>
          <a:ext cx="2497958" cy="155537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Могут быть разработаны и включены в программу вариативные модули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ООО</a:t>
          </a:r>
          <a:endParaRPr lang="ru-RU" sz="1600" b="1" kern="1200" dirty="0"/>
        </a:p>
      </dsp:txBody>
      <dsp:txXfrm>
        <a:off x="5803769" y="1242456"/>
        <a:ext cx="2346104" cy="14035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F11F6-816E-40CB-9B5A-27CFA43355E2}">
      <dsp:nvSpPr>
        <dsp:cNvPr id="0" name=""/>
        <dsp:cNvSpPr/>
      </dsp:nvSpPr>
      <dsp:spPr>
        <a:xfrm rot="5400000">
          <a:off x="-155241" y="156870"/>
          <a:ext cx="1034944" cy="72446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 модуль</a:t>
          </a:r>
          <a:endParaRPr lang="ru-RU" sz="1200" kern="1200" dirty="0"/>
        </a:p>
      </dsp:txBody>
      <dsp:txXfrm rot="-5400000">
        <a:off x="1" y="363860"/>
        <a:ext cx="724461" cy="310483"/>
      </dsp:txXfrm>
    </dsp:sp>
    <dsp:sp modelId="{78D6F034-D2B0-43E2-BAD1-F640C06D770B}">
      <dsp:nvSpPr>
        <dsp:cNvPr id="0" name=""/>
        <dsp:cNvSpPr/>
      </dsp:nvSpPr>
      <dsp:spPr>
        <a:xfrm rot="5400000">
          <a:off x="4140673" y="-3414584"/>
          <a:ext cx="672713" cy="7505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«Технологии, профессии и производства»</a:t>
          </a:r>
          <a:endParaRPr lang="ru-RU" sz="1900" kern="1200" dirty="0"/>
        </a:p>
      </dsp:txBody>
      <dsp:txXfrm rot="-5400000">
        <a:off x="724461" y="34467"/>
        <a:ext cx="7472299" cy="607035"/>
      </dsp:txXfrm>
    </dsp:sp>
    <dsp:sp modelId="{71CFB486-2CAE-4F1B-99C9-EDB20A08A7CD}">
      <dsp:nvSpPr>
        <dsp:cNvPr id="0" name=""/>
        <dsp:cNvSpPr/>
      </dsp:nvSpPr>
      <dsp:spPr>
        <a:xfrm rot="5400000">
          <a:off x="-155241" y="1041677"/>
          <a:ext cx="1034944" cy="72446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 модуль</a:t>
          </a:r>
          <a:endParaRPr lang="ru-RU" sz="1200" kern="1200" dirty="0"/>
        </a:p>
      </dsp:txBody>
      <dsp:txXfrm rot="-5400000">
        <a:off x="1" y="1248667"/>
        <a:ext cx="724461" cy="310483"/>
      </dsp:txXfrm>
    </dsp:sp>
    <dsp:sp modelId="{83DFDFB1-02BC-42E8-9418-C4CCE3B24986}">
      <dsp:nvSpPr>
        <dsp:cNvPr id="0" name=""/>
        <dsp:cNvSpPr/>
      </dsp:nvSpPr>
      <dsp:spPr>
        <a:xfrm rot="5400000">
          <a:off x="4140673" y="-2529776"/>
          <a:ext cx="672713" cy="7505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«Технологии ручной обработки материалов» </a:t>
          </a:r>
          <a:endParaRPr lang="ru-RU" sz="1900" kern="1200" dirty="0"/>
        </a:p>
      </dsp:txBody>
      <dsp:txXfrm rot="-5400000">
        <a:off x="724461" y="919275"/>
        <a:ext cx="7472299" cy="607035"/>
      </dsp:txXfrm>
    </dsp:sp>
    <dsp:sp modelId="{87AA767A-A609-4965-A008-4077C8EEB46A}">
      <dsp:nvSpPr>
        <dsp:cNvPr id="0" name=""/>
        <dsp:cNvSpPr/>
      </dsp:nvSpPr>
      <dsp:spPr>
        <a:xfrm rot="5400000">
          <a:off x="-155241" y="1926485"/>
          <a:ext cx="1034944" cy="72446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3 модуль</a:t>
          </a:r>
          <a:endParaRPr lang="ru-RU" sz="1200" kern="1200" dirty="0"/>
        </a:p>
      </dsp:txBody>
      <dsp:txXfrm rot="-5400000">
        <a:off x="1" y="2133475"/>
        <a:ext cx="724461" cy="310483"/>
      </dsp:txXfrm>
    </dsp:sp>
    <dsp:sp modelId="{5575288C-288E-476C-8688-91822A357D82}">
      <dsp:nvSpPr>
        <dsp:cNvPr id="0" name=""/>
        <dsp:cNvSpPr/>
      </dsp:nvSpPr>
      <dsp:spPr>
        <a:xfrm rot="5400000">
          <a:off x="4140673" y="-1644968"/>
          <a:ext cx="672713" cy="7505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900" kern="1200" dirty="0" smtClean="0"/>
            <a:t>«Конструирование и моделирование» 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 rot="-5400000">
        <a:off x="724461" y="1804083"/>
        <a:ext cx="7472299" cy="607035"/>
      </dsp:txXfrm>
    </dsp:sp>
    <dsp:sp modelId="{3A7AAAFF-D037-4468-B640-D704CBE8D77E}">
      <dsp:nvSpPr>
        <dsp:cNvPr id="0" name=""/>
        <dsp:cNvSpPr/>
      </dsp:nvSpPr>
      <dsp:spPr>
        <a:xfrm rot="5400000">
          <a:off x="-155241" y="2811292"/>
          <a:ext cx="1034944" cy="72446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4 модуль</a:t>
          </a:r>
          <a:endParaRPr lang="ru-RU" sz="1200" kern="1200" dirty="0"/>
        </a:p>
      </dsp:txBody>
      <dsp:txXfrm rot="-5400000">
        <a:off x="1" y="3018282"/>
        <a:ext cx="724461" cy="310483"/>
      </dsp:txXfrm>
    </dsp:sp>
    <dsp:sp modelId="{242BF0CF-6AEE-4EAE-80DD-0952A903C1AC}">
      <dsp:nvSpPr>
        <dsp:cNvPr id="0" name=""/>
        <dsp:cNvSpPr/>
      </dsp:nvSpPr>
      <dsp:spPr>
        <a:xfrm rot="5400000">
          <a:off x="4140673" y="-760161"/>
          <a:ext cx="672713" cy="7505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«ИКТ» </a:t>
          </a:r>
          <a:endParaRPr lang="ru-RU" sz="1900" kern="1200" dirty="0"/>
        </a:p>
      </dsp:txBody>
      <dsp:txXfrm rot="-5400000">
        <a:off x="724461" y="2688890"/>
        <a:ext cx="7472299" cy="6070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E205D-56E1-4E23-8F8F-165A767EECF2}">
      <dsp:nvSpPr>
        <dsp:cNvPr id="0" name=""/>
        <dsp:cNvSpPr/>
      </dsp:nvSpPr>
      <dsp:spPr>
        <a:xfrm>
          <a:off x="40" y="12227"/>
          <a:ext cx="3845569" cy="1538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5-7 класс</a:t>
          </a:r>
          <a:endParaRPr lang="ru-RU" sz="3600" kern="1200" dirty="0"/>
        </a:p>
      </dsp:txBody>
      <dsp:txXfrm>
        <a:off x="40" y="12227"/>
        <a:ext cx="3845569" cy="1538227"/>
      </dsp:txXfrm>
    </dsp:sp>
    <dsp:sp modelId="{C04467F1-F2D3-4439-BF22-F7DD8559BD21}">
      <dsp:nvSpPr>
        <dsp:cNvPr id="0" name=""/>
        <dsp:cNvSpPr/>
      </dsp:nvSpPr>
      <dsp:spPr>
        <a:xfrm>
          <a:off x="40" y="1550455"/>
          <a:ext cx="3845569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68 часов в год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2 урока в неделю</a:t>
          </a:r>
          <a:endParaRPr lang="ru-RU" sz="3200" kern="1200" dirty="0"/>
        </a:p>
      </dsp:txBody>
      <dsp:txXfrm>
        <a:off x="40" y="1550455"/>
        <a:ext cx="3845569" cy="2810880"/>
      </dsp:txXfrm>
    </dsp:sp>
    <dsp:sp modelId="{669D3621-4FF3-482F-BDE9-75546FDB9510}">
      <dsp:nvSpPr>
        <dsp:cNvPr id="0" name=""/>
        <dsp:cNvSpPr/>
      </dsp:nvSpPr>
      <dsp:spPr>
        <a:xfrm>
          <a:off x="4383989" y="12227"/>
          <a:ext cx="3845569" cy="1538227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8-9 класс</a:t>
          </a:r>
          <a:endParaRPr lang="ru-RU" sz="3600" kern="1200" dirty="0"/>
        </a:p>
      </dsp:txBody>
      <dsp:txXfrm>
        <a:off x="4459078" y="87316"/>
        <a:ext cx="3695391" cy="1388049"/>
      </dsp:txXfrm>
    </dsp:sp>
    <dsp:sp modelId="{F7D96C5A-B5F5-4ED6-AE17-D5BD1E8C0EF3}">
      <dsp:nvSpPr>
        <dsp:cNvPr id="0" name=""/>
        <dsp:cNvSpPr/>
      </dsp:nvSpPr>
      <dsp:spPr>
        <a:xfrm>
          <a:off x="4383989" y="1550455"/>
          <a:ext cx="3845569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34 часа в год</a:t>
          </a:r>
          <a:endParaRPr lang="ru-RU" sz="36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1 урок в неделю</a:t>
          </a:r>
          <a:endParaRPr lang="ru-RU" sz="3200" kern="1200" dirty="0"/>
        </a:p>
      </dsp:txBody>
      <dsp:txXfrm>
        <a:off x="4383989" y="1550455"/>
        <a:ext cx="3845569" cy="28108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CA87F-6EC6-48D1-9C8C-C16F41CE5D75}">
      <dsp:nvSpPr>
        <dsp:cNvPr id="0" name=""/>
        <dsp:cNvSpPr/>
      </dsp:nvSpPr>
      <dsp:spPr>
        <a:xfrm>
          <a:off x="6581" y="291688"/>
          <a:ext cx="4673206" cy="46732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7182" tIns="31750" rIns="257182" bIns="317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kern="1200" dirty="0" smtClean="0"/>
            <a:t>Уменьшилось количество часов на изучение модуля «Производство и технологии»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500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690956" y="976063"/>
        <a:ext cx="3304456" cy="3304456"/>
      </dsp:txXfrm>
    </dsp:sp>
    <dsp:sp modelId="{F087FE56-6F4E-4B99-AE10-8964A270759B}">
      <dsp:nvSpPr>
        <dsp:cNvPr id="0" name=""/>
        <dsp:cNvSpPr/>
      </dsp:nvSpPr>
      <dsp:spPr>
        <a:xfrm>
          <a:off x="3745147" y="291688"/>
          <a:ext cx="4673206" cy="467320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7182" tIns="31750" rIns="257182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Увеличилось количество часов на изучение модулей «Технологии обработки материалов и пищевых продуктов» </a:t>
          </a:r>
          <a:endParaRPr lang="ru-RU" sz="2500" kern="1200" dirty="0"/>
        </a:p>
      </dsp:txBody>
      <dsp:txXfrm>
        <a:off x="4429522" y="976063"/>
        <a:ext cx="3304456" cy="33044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517B4-A1DF-4D84-BD59-23585665C859}">
      <dsp:nvSpPr>
        <dsp:cNvPr id="0" name=""/>
        <dsp:cNvSpPr/>
      </dsp:nvSpPr>
      <dsp:spPr>
        <a:xfrm>
          <a:off x="2667" y="0"/>
          <a:ext cx="1594392" cy="57606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34 ч</a:t>
          </a:r>
          <a:endParaRPr lang="ru-RU" sz="3100" kern="1200" dirty="0"/>
        </a:p>
      </dsp:txBody>
      <dsp:txXfrm>
        <a:off x="290699" y="0"/>
        <a:ext cx="1018329" cy="576063"/>
      </dsp:txXfrm>
    </dsp:sp>
    <dsp:sp modelId="{63FA6D7D-2FE1-48A1-96EE-8DBEC8B12AA8}">
      <dsp:nvSpPr>
        <dsp:cNvPr id="0" name=""/>
        <dsp:cNvSpPr/>
      </dsp:nvSpPr>
      <dsp:spPr>
        <a:xfrm>
          <a:off x="1437620" y="0"/>
          <a:ext cx="1594392" cy="57606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20 ч.</a:t>
          </a:r>
          <a:endParaRPr lang="ru-RU" sz="3100" kern="1200" dirty="0"/>
        </a:p>
      </dsp:txBody>
      <dsp:txXfrm>
        <a:off x="1725652" y="0"/>
        <a:ext cx="1018329" cy="576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AD971-BAB7-45F6-8958-E3C3B304258D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F4357-D7BA-48E0-86A0-5B3CEE1CC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11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D51371A-7AB4-4544-B989-D5B437F83192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29979C5-B70D-4A54-B419-97B11A094F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новое + хорошо забытое старое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Введение учебного предмета "Труд ( технология</a:t>
            </a:r>
            <a:r>
              <a:rPr lang="ru-RU" sz="2800" dirty="0" smtClean="0"/>
              <a:t>)"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50693" y="5651956"/>
            <a:ext cx="4785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Черепанова </a:t>
            </a:r>
            <a:r>
              <a:rPr lang="ru-RU" dirty="0" err="1" smtClean="0"/>
              <a:t>Мадина</a:t>
            </a:r>
            <a:r>
              <a:rPr lang="ru-RU" dirty="0" smtClean="0"/>
              <a:t> </a:t>
            </a:r>
            <a:r>
              <a:rPr lang="ru-RU" dirty="0" err="1" smtClean="0"/>
              <a:t>Черниясовна</a:t>
            </a:r>
            <a:endParaRPr lang="ru-RU" dirty="0" smtClean="0"/>
          </a:p>
          <a:p>
            <a:r>
              <a:rPr lang="ru-RU" dirty="0" smtClean="0"/>
              <a:t>учитель технологии,</a:t>
            </a:r>
          </a:p>
          <a:p>
            <a:r>
              <a:rPr lang="ru-RU" dirty="0" smtClean="0"/>
              <a:t>руководитель РМО учителей технологии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79707"/>
            <a:ext cx="4632286" cy="13542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/>
              <a:t>Именно в труде, и только в труде, велик человек, и чем горячей его любовь к труду, тем более величественен сам он, тем продуктивнее, красивее его работа.</a:t>
            </a:r>
          </a:p>
          <a:p>
            <a:pPr algn="r"/>
            <a:r>
              <a:rPr lang="ru-RU" sz="1600" i="1" dirty="0" smtClean="0">
                <a:effectLst/>
              </a:rPr>
              <a:t>Максим Горький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2016692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407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Изменения в распределении часов по учебному предмету «Труд (технология)»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999" y="1967048"/>
            <a:ext cx="7998001" cy="394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70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799" y="2096381"/>
            <a:ext cx="7946401" cy="3686001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Изменения в распределении часов по учебному предмету «Труд (технология)»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85722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Изменение в </a:t>
            </a:r>
            <a:r>
              <a:rPr lang="ru-RU" dirty="0" smtClean="0"/>
              <a:t>содержании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58406924"/>
              </p:ext>
            </p:extLst>
          </p:nvPr>
        </p:nvGraphicFramePr>
        <p:xfrm>
          <a:off x="251520" y="1268760"/>
          <a:ext cx="871296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26115" y="5764614"/>
            <a:ext cx="391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Дополнены темы в содержании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86616" y="6133946"/>
            <a:ext cx="523252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Конкретизированы предметные 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168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431765"/>
              </p:ext>
            </p:extLst>
          </p:nvPr>
        </p:nvGraphicFramePr>
        <p:xfrm>
          <a:off x="539552" y="1036320"/>
          <a:ext cx="8229600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40069">
                <a:tc>
                  <a:txBody>
                    <a:bodyPr/>
                    <a:lstStyle/>
                    <a:p>
                      <a:r>
                        <a:rPr lang="ru-RU" dirty="0" smtClean="0"/>
                        <a:t>Было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Стало </a:t>
                      </a:r>
                      <a:endParaRPr lang="ru-RU" dirty="0"/>
                    </a:p>
                  </a:txBody>
                  <a:tcPr/>
                </a:tc>
              </a:tr>
              <a:tr h="46806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Графическая информация как средство передачи информации о материальном мире (вещах). Виды и области применения графической информации (графических изображений). Основы графической грамоты. Графические материалы и инструменты. Типы графических изображений (рисунок, диаграмма, графики, графы, эскиз, технический рисунок, чертёж, схема, карта, пиктограмма и другое.). Основные элементы графических изображений (точка, линия, контур, буквы и цифры, условные знаки). Правила построения чертежей (рамка, основная надпись, масштаб, виды, нанесение размеров). Чтение чертежа.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Графическая информация как средство передачи информации о материальном мире (вещах). Виды и области применения графической информации (графических изображений). Основы графической грамоты. Графические материалы и инструменты. Типы графических изображений (рисунок, диаграмма, графики, графы, эскиз, технический рисунок, чертеж, схема, карта, пиктограмма и другое). Основные элементы графических изображений (точка, линия, контур, буквы и цифры, условные знаки). Правила построения чертежей (рамка, основная надпись, масштаб, виды, нанесение размеров). Чтение чертежа. </a:t>
                      </a:r>
                      <a:r>
                        <a:rPr lang="ru-RU" sz="1600" b="1" dirty="0" smtClean="0"/>
                        <a:t>Мир профессий. Профессии, связанные с черчением, их востребованность на рынке труда.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41664" y="102845"/>
            <a:ext cx="8260672" cy="1039427"/>
          </a:xfrm>
        </p:spPr>
        <p:txBody>
          <a:bodyPr>
            <a:noAutofit/>
          </a:bodyPr>
          <a:lstStyle/>
          <a:p>
            <a:r>
              <a:rPr lang="ru-RU" sz="2000" b="1" dirty="0"/>
              <a:t>Модуль «Компьютерная графика. Черчение» </a:t>
            </a:r>
            <a:br>
              <a:rPr lang="ru-RU" sz="2000" b="1" dirty="0"/>
            </a:br>
            <a:r>
              <a:rPr lang="ru-RU" sz="2000" b="1" dirty="0"/>
              <a:t>5 КЛАСС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5170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60672" cy="1039427"/>
          </a:xfrm>
        </p:spPr>
        <p:txBody>
          <a:bodyPr>
            <a:noAutofit/>
          </a:bodyPr>
          <a:lstStyle/>
          <a:p>
            <a:r>
              <a:rPr lang="ru-RU" sz="2000" dirty="0"/>
              <a:t>Модуль «Технологии обработки материалов и пищевых </a:t>
            </a:r>
            <a:r>
              <a:rPr lang="ru-RU" sz="2000" dirty="0" smtClean="0"/>
              <a:t>продуктов» 7 класс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448240"/>
              </p:ext>
            </p:extLst>
          </p:nvPr>
        </p:nvGraphicFramePr>
        <p:xfrm>
          <a:off x="539552" y="1036320"/>
          <a:ext cx="8229600" cy="504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40069">
                <a:tc>
                  <a:txBody>
                    <a:bodyPr/>
                    <a:lstStyle/>
                    <a:p>
                      <a:r>
                        <a:rPr lang="ru-RU" dirty="0" smtClean="0"/>
                        <a:t>Было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Стало </a:t>
                      </a:r>
                      <a:endParaRPr lang="ru-RU" dirty="0"/>
                    </a:p>
                  </a:txBody>
                  <a:tcPr/>
                </a:tc>
              </a:tr>
              <a:tr h="46806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Нет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 </a:t>
                      </a:r>
                      <a:r>
                        <a:rPr lang="ru-RU" sz="1600" dirty="0" smtClean="0"/>
                        <a:t>Технологии обработки текстильных материалов. </a:t>
                      </a:r>
                    </a:p>
                    <a:p>
                      <a:r>
                        <a:rPr lang="ru-RU" sz="1600" dirty="0" smtClean="0"/>
                        <a:t>Конструирование одежды. Плечевая и поясная одежда. Чертеж выкроек швейного изделия. Моделирование поясной и плечевой одежды. Выполнение технологических операций по раскрою и пошиву изделия, отделке изделия (по выбору обучающихся). Оценка качества изготовления швейного изделия. Мир профессий. Профессии, связанные с производством одежды.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667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/>
              <a:t>Модуль «Робототехника» 7 </a:t>
            </a:r>
            <a:r>
              <a:rPr lang="ru-RU" sz="2000" dirty="0" smtClean="0"/>
              <a:t>класс</a:t>
            </a:r>
            <a:endParaRPr lang="ru-RU" sz="2000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37429"/>
              </p:ext>
            </p:extLst>
          </p:nvPr>
        </p:nvGraphicFramePr>
        <p:xfrm>
          <a:off x="539552" y="1036320"/>
          <a:ext cx="82296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40069">
                <a:tc>
                  <a:txBody>
                    <a:bodyPr/>
                    <a:lstStyle/>
                    <a:p>
                      <a:r>
                        <a:rPr lang="ru-RU" dirty="0" smtClean="0"/>
                        <a:t>Было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Стало </a:t>
                      </a:r>
                      <a:endParaRPr lang="ru-RU" dirty="0"/>
                    </a:p>
                  </a:txBody>
                  <a:tcPr/>
                </a:tc>
              </a:tr>
              <a:tr h="46806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Промышленные и бытовые роботы, их классификация, назначение, использование. </a:t>
                      </a:r>
                    </a:p>
                    <a:p>
                      <a:endParaRPr lang="ru-RU" sz="1600" dirty="0" smtClean="0"/>
                    </a:p>
                    <a:p>
                      <a:r>
                        <a:rPr lang="ru-RU" sz="1600" dirty="0" smtClean="0"/>
                        <a:t>Программирование контроллера, в среде конкретного языка программирования, основные инструменты и команды программирования роботов. Реализация алгоритмов управления отдельными компонентами и роботизированными системами. Анализ и проверка на работоспособность, усовершенствование конструкции робота. Учебный проект по робототехнике.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 </a:t>
                      </a:r>
                      <a:r>
                        <a:rPr lang="ru-RU" sz="1600" dirty="0" smtClean="0"/>
                        <a:t>Промышленные и бытовые роботы, их классификация, назначение, использование. </a:t>
                      </a:r>
                    </a:p>
                    <a:p>
                      <a:r>
                        <a:rPr lang="ru-RU" sz="1600" b="1" dirty="0" smtClean="0"/>
                        <a:t>Беспилотные автоматизированные системы, их виды, назначение. </a:t>
                      </a:r>
                      <a:r>
                        <a:rPr lang="ru-RU" sz="1600" dirty="0" smtClean="0"/>
                        <a:t>Программирование контроллера в среде конкретного языка программирования, основные инструменты и команды программирования роботов. Реализация алгоритмов управления отдельными компонентами и роботизированными системами. Анализ и проверка на работоспособность, усовершенствование конструкции робота. </a:t>
                      </a:r>
                      <a:r>
                        <a:rPr lang="ru-RU" sz="1600" b="1" dirty="0" smtClean="0"/>
                        <a:t>Мир профессий. Профессии в области робототехники.</a:t>
                      </a:r>
                      <a:r>
                        <a:rPr lang="ru-RU" sz="1600" dirty="0" smtClean="0"/>
                        <a:t> Учебный проект по робототехнике.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109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Вариативность реализации содержания программы учебного предмета «Труд (технология)»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248072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6268670"/>
            <a:ext cx="344357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Перераспределение часов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0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5"/>
            <a:ext cx="8435280" cy="64807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Выполнение учебных проектов на уроках труда (технологии) имеет ряд особенностей: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Учебный проект на уроках труда (технологии)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17278330"/>
              </p:ext>
            </p:extLst>
          </p:nvPr>
        </p:nvGraphicFramePr>
        <p:xfrm>
          <a:off x="323528" y="2132856"/>
          <a:ext cx="849694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514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Нормативно-правовые документы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700808"/>
            <a:ext cx="8579296" cy="484475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1200" dirty="0" smtClean="0"/>
              <a:t>1</a:t>
            </a:r>
            <a:r>
              <a:rPr lang="ru-RU" sz="1200" dirty="0"/>
              <a:t>. Федеральный закон «Об образовании в Российской Федерации»  от 29 декабря 2012 г. № 273-ФЗ.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2</a:t>
            </a:r>
            <a:r>
              <a:rPr lang="ru-RU" sz="1200" dirty="0"/>
              <a:t>. </a:t>
            </a:r>
            <a:r>
              <a:rPr lang="ru-RU" sz="1200" u="sng" dirty="0"/>
              <a:t>Федеральный закон от 19 декабря 2023 г. №618-ФЗ «О внесении изменений в Федеральный закон «Об образовании в Российской Федерации».  </a:t>
            </a:r>
            <a:endParaRPr lang="ru-RU" sz="1200" u="sng" dirty="0" smtClean="0"/>
          </a:p>
          <a:p>
            <a:pPr marL="114300" indent="0">
              <a:buNone/>
            </a:pPr>
            <a:r>
              <a:rPr lang="ru-RU" sz="1200" dirty="0" smtClean="0"/>
              <a:t>3</a:t>
            </a:r>
            <a:r>
              <a:rPr lang="ru-RU" sz="1200" dirty="0"/>
              <a:t>. Федеральный государственный образовательный стандарт начального общего образования, утвержденный приказом </a:t>
            </a:r>
            <a:r>
              <a:rPr lang="ru-RU" sz="1200" dirty="0" err="1"/>
              <a:t>Минпросвещения</a:t>
            </a:r>
            <a:r>
              <a:rPr lang="ru-RU" sz="1200" dirty="0"/>
              <a:t> России от 31 мая 2021 г. № 286 «Об утверждении федерального государственного образовательного образования» (далее – ФГОС НОО).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4</a:t>
            </a:r>
            <a:r>
              <a:rPr lang="ru-RU" sz="1200" dirty="0"/>
              <a:t>. стандарта начального общего Федеральный государственный образовательный стандарт основного общего образования, утвержденный приказом </a:t>
            </a:r>
            <a:r>
              <a:rPr lang="ru-RU" sz="1200" dirty="0" err="1"/>
              <a:t>Мирнпросвещения</a:t>
            </a:r>
            <a:r>
              <a:rPr lang="ru-RU" sz="1200" dirty="0"/>
              <a:t> России от 31 мая 2021 г. № 287 «Об утверждении федерального государственного образовательного образования» (далее – ФГОС ООО).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5</a:t>
            </a:r>
            <a:r>
              <a:rPr lang="ru-RU" sz="1200" dirty="0"/>
              <a:t>. стандарта основного общего Федеральная образовательная программа начального общего образования, утвержденная приказом </a:t>
            </a:r>
            <a:r>
              <a:rPr lang="ru-RU" sz="1200" dirty="0" err="1"/>
              <a:t>Минпросвещения</a:t>
            </a:r>
            <a:r>
              <a:rPr lang="ru-RU" sz="1200" dirty="0"/>
              <a:t> России от 18 мая  2023 г. № 372» «Об утверждении федеральной образовательной программы начального общего образования» (далее – ФОП НОО).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6</a:t>
            </a:r>
            <a:r>
              <a:rPr lang="ru-RU" sz="1200" dirty="0"/>
              <a:t>. Федеральная образовательная программа основного общего образования, утвержденная приказом </a:t>
            </a:r>
            <a:r>
              <a:rPr lang="ru-RU" sz="1200" dirty="0" err="1"/>
              <a:t>Минпросвещения</a:t>
            </a:r>
            <a:r>
              <a:rPr lang="ru-RU" sz="1200" dirty="0"/>
              <a:t> России от 18 мая  2023 г. № 370» «Об утверждении федеральной образовательной программы основного общего образования» (далее – ФОП ООО).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7</a:t>
            </a:r>
            <a:r>
              <a:rPr lang="ru-RU" sz="1200" dirty="0"/>
              <a:t>. Приказ </a:t>
            </a:r>
            <a:r>
              <a:rPr lang="ru-RU" sz="1200" dirty="0" err="1"/>
              <a:t>Минпросвещения</a:t>
            </a:r>
            <a:r>
              <a:rPr lang="ru-RU" sz="1200" dirty="0"/>
              <a:t> России от 19 марта 2024 г. № 171 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образования». </a:t>
            </a:r>
            <a:endParaRPr lang="ru-RU" sz="1200" dirty="0" smtClean="0"/>
          </a:p>
          <a:p>
            <a:pPr marL="114300" indent="0">
              <a:buNone/>
            </a:pPr>
            <a:r>
              <a:rPr lang="ru-RU" sz="1200" dirty="0" smtClean="0"/>
              <a:t>Документы </a:t>
            </a:r>
            <a:r>
              <a:rPr lang="ru-RU" sz="1200" dirty="0"/>
              <a:t>представлены на сайте ИСРО в разделе «Нормативные документы» по адресу: https://edsoo.ru/normativnye-dokumenty/ </a:t>
            </a:r>
          </a:p>
        </p:txBody>
      </p:sp>
    </p:spTree>
    <p:extLst>
      <p:ext uri="{BB962C8B-B14F-4D97-AF65-F5344CB8AC3E}">
        <p14:creationId xmlns:p14="http://schemas.microsoft.com/office/powerpoint/2010/main" val="293744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Профориентация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373563"/>
          </a:xfrm>
        </p:spPr>
        <p:txBody>
          <a:bodyPr/>
          <a:lstStyle/>
          <a:p>
            <a:r>
              <a:rPr lang="ru-RU" i="1" dirty="0" smtClean="0"/>
              <a:t>,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952189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503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нового предмета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7560840" cy="3096344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dirty="0"/>
              <a:t>ФРП «Труд (технология)» 2024 года определяет следующие задачи: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подготовка </a:t>
            </a:r>
            <a:r>
              <a:rPr lang="ru-RU" dirty="0"/>
              <a:t>личности и к трудовой, преобразовательной деятельности, в том числе на мотивационном уровне – формирование потребности </a:t>
            </a:r>
            <a:r>
              <a:rPr lang="ru-RU" dirty="0" smtClean="0"/>
              <a:t>уважительного отношения </a:t>
            </a:r>
            <a:r>
              <a:rPr lang="ru-RU" dirty="0"/>
              <a:t>к труду, </a:t>
            </a:r>
            <a:r>
              <a:rPr lang="ru-RU" dirty="0" smtClean="0"/>
              <a:t>социально-ориентированной </a:t>
            </a:r>
            <a:r>
              <a:rPr lang="ru-RU" dirty="0"/>
              <a:t>деятельности; </a:t>
            </a:r>
            <a:r>
              <a:rPr lang="ru-RU" dirty="0" smtClean="0"/>
              <a:t>…</a:t>
            </a:r>
          </a:p>
          <a:p>
            <a:pPr>
              <a:buFontTx/>
              <a:buChar char="-"/>
            </a:pPr>
            <a:r>
              <a:rPr lang="ru-RU" dirty="0"/>
              <a:t>развитие умений оценивать свои профессиональные интересы  и склонности в плане подготовки к будущей профессиональной деятельности, формированию готовности к профессиональному самоопределению.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5085184"/>
            <a:ext cx="8460432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Предмет «Технология» переименован в «Труд (технология)» Федеральным законом «О внесении изменений в Федеральный закон  «Об образовании в Российской Федерации» от 19 декабря 2023 г. № 618-ФЗ.</a:t>
            </a:r>
          </a:p>
        </p:txBody>
      </p:sp>
    </p:spTree>
    <p:extLst>
      <p:ext uri="{BB962C8B-B14F-4D97-AF65-F5344CB8AC3E}">
        <p14:creationId xmlns:p14="http://schemas.microsoft.com/office/powerpoint/2010/main" val="36569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Особенности ФРП НОО и ООО по учебному предмету «труд (технология)»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470530"/>
              </p:ext>
            </p:extLst>
          </p:nvPr>
        </p:nvGraphicFramePr>
        <p:xfrm>
          <a:off x="457200" y="1268760"/>
          <a:ext cx="8229600" cy="3888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6198" y="4581128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Вариативные модули разрабатываются: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По запросу участников образовательных отношений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 соответствии с этнокультурными и региональными особенностями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 соответствии с углубленным изучением отдельных инвариантных модулей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6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ФРП НОО по учебному предмету Труд(технология)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785782"/>
              </p:ext>
            </p:extLst>
          </p:nvPr>
        </p:nvGraphicFramePr>
        <p:xfrm>
          <a:off x="457200" y="1752601"/>
          <a:ext cx="8229600" cy="3692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5445224"/>
            <a:ext cx="8064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Общее число часов, рекомендованных для изучения по предмету «Труд (технология)», – 135 часов: в 1 классе – 33 часа (1 час в неделю), во 2 классе – 34 часа (1 час в неделю), в 3 классе – 34 часа (1 час в неделю), в 4 классе – 34 часа (1 час в неделю).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1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Структура ФРП </a:t>
            </a:r>
            <a:r>
              <a:rPr lang="ru-RU" dirty="0" err="1" smtClean="0"/>
              <a:t>оОО</a:t>
            </a:r>
            <a:r>
              <a:rPr lang="ru-RU" dirty="0" smtClean="0"/>
              <a:t> </a:t>
            </a:r>
            <a:r>
              <a:rPr lang="ru-RU" dirty="0"/>
              <a:t>по учебному предмету Труд(технология)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732744"/>
              </p:ext>
            </p:extLst>
          </p:nvPr>
        </p:nvGraphicFramePr>
        <p:xfrm>
          <a:off x="251520" y="1484784"/>
          <a:ext cx="48965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6079241"/>
              </p:ext>
            </p:extLst>
          </p:nvPr>
        </p:nvGraphicFramePr>
        <p:xfrm>
          <a:off x="5220072" y="3140968"/>
          <a:ext cx="3768080" cy="348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98624566"/>
              </p:ext>
            </p:extLst>
          </p:nvPr>
        </p:nvGraphicFramePr>
        <p:xfrm>
          <a:off x="5148064" y="1196752"/>
          <a:ext cx="3264024" cy="239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7312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Распределение часов </a:t>
            </a:r>
            <a:br>
              <a:rPr lang="ru-RU" dirty="0" smtClean="0"/>
            </a:br>
            <a:r>
              <a:rPr lang="ru-RU" dirty="0" smtClean="0"/>
              <a:t>5-9 класс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48716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5301208"/>
            <a:ext cx="849694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Общее число часов, рекомендованных для изучения предмета </a:t>
            </a:r>
          </a:p>
          <a:p>
            <a:pPr algn="ctr"/>
            <a:r>
              <a:rPr lang="ru-RU" dirty="0" smtClean="0"/>
              <a:t>«Труд (технология)», – 272 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0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Изменения в распределении часов 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445793970"/>
              </p:ext>
            </p:extLst>
          </p:nvPr>
        </p:nvGraphicFramePr>
        <p:xfrm>
          <a:off x="395536" y="1412776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483615"/>
              </p:ext>
            </p:extLst>
          </p:nvPr>
        </p:nvGraphicFramePr>
        <p:xfrm>
          <a:off x="1187624" y="5229200"/>
          <a:ext cx="3034680" cy="576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4868349"/>
              </p:ext>
            </p:extLst>
          </p:nvPr>
        </p:nvGraphicFramePr>
        <p:xfrm>
          <a:off x="4932040" y="5589240"/>
          <a:ext cx="3034680" cy="576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468252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1352</TotalTime>
  <Words>1439</Words>
  <Application>Microsoft Office PowerPoint</Application>
  <PresentationFormat>Экран (4:3)</PresentationFormat>
  <Paragraphs>136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Book Antiqua</vt:lpstr>
      <vt:lpstr>Calibri</vt:lpstr>
      <vt:lpstr>Century Gothic</vt:lpstr>
      <vt:lpstr>Wingdings</vt:lpstr>
      <vt:lpstr>Аптека</vt:lpstr>
      <vt:lpstr>Введение учебного предмета "Труд ( технология)"</vt:lpstr>
      <vt:lpstr>Нормативно-правовые документы</vt:lpstr>
      <vt:lpstr>Профориентация школьников</vt:lpstr>
      <vt:lpstr>задачи нового предмета</vt:lpstr>
      <vt:lpstr>Особенности ФРП НОО и ООО по учебному предмету «труд (технология)»</vt:lpstr>
      <vt:lpstr>Структура ФРП НОО по учебному предмету Труд(технология)</vt:lpstr>
      <vt:lpstr>Структура ФРП оОО по учебному предмету Труд(технология)</vt:lpstr>
      <vt:lpstr>Распределение часов  5-9 класс</vt:lpstr>
      <vt:lpstr>Изменения в распределении часов </vt:lpstr>
      <vt:lpstr>Изменения в распределении часов по учебному предмету «Труд (технология)»</vt:lpstr>
      <vt:lpstr>Изменения в распределении часов по учебному предмету «Труд (технология)»</vt:lpstr>
      <vt:lpstr>Изменение в содержании</vt:lpstr>
      <vt:lpstr>Модуль «Компьютерная графика. Черчение»  5 КЛАСС </vt:lpstr>
      <vt:lpstr>Модуль «Технологии обработки материалов и пищевых продуктов» 7 класс</vt:lpstr>
      <vt:lpstr>Презентация PowerPoint</vt:lpstr>
      <vt:lpstr>Вариативность реализации содержания программы учебного предмета «Труд (технология)» </vt:lpstr>
      <vt:lpstr>Учебный проект на уроках труда (технологии)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учебного предмета "Труд ( технология)"</dc:title>
  <dc:creator>Пользователь</dc:creator>
  <cp:lastModifiedBy>Школа</cp:lastModifiedBy>
  <cp:revision>29</cp:revision>
  <dcterms:created xsi:type="dcterms:W3CDTF">2024-08-19T07:18:30Z</dcterms:created>
  <dcterms:modified xsi:type="dcterms:W3CDTF">2024-08-21T05:51:41Z</dcterms:modified>
</cp:coreProperties>
</file>