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70" r:id="rId12"/>
    <p:sldId id="269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070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91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1391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865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5273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276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5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13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3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56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68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09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57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578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0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892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99D9B-9236-4F30-AFF4-1FACF49C263A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4651EC-0A2A-4860-94E9-4B1FE11F1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66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формирования функциональной грамотности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в начальной школе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0398" y="4955655"/>
            <a:ext cx="6392257" cy="1145655"/>
          </a:xfrm>
        </p:spPr>
        <p:txBody>
          <a:bodyPr>
            <a:normAutofit lnSpcReduction="10000"/>
          </a:bodyPr>
          <a:lstStyle/>
          <a:p>
            <a:pPr indent="3240000"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indent="3240000"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Гашкова Е.М., </a:t>
            </a:r>
          </a:p>
          <a:p>
            <a:pPr indent="3240000"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indent="3240000" algn="l"/>
            <a:endParaRPr lang="ru-RU" b="1" dirty="0" smtClean="0"/>
          </a:p>
          <a:p>
            <a:pPr indent="3240000" algn="l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842653" y="480637"/>
            <a:ext cx="6392257" cy="12130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Горкинская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</a:p>
          <a:p>
            <a:pPr indent="3240000" algn="l"/>
            <a:endParaRPr lang="ru-RU" b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972734" y="6101310"/>
            <a:ext cx="6392257" cy="12130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Горки, 2025 г.</a:t>
            </a:r>
          </a:p>
        </p:txBody>
      </p:sp>
    </p:spTree>
    <p:extLst>
      <p:ext uri="{BB962C8B-B14F-4D97-AF65-F5344CB8AC3E}">
        <p14:creationId xmlns:p14="http://schemas.microsoft.com/office/powerpoint/2010/main" val="373188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281" y="110067"/>
            <a:ext cx="8596668" cy="18265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«Хорошо -  плохо»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280" y="1936648"/>
            <a:ext cx="9187101" cy="4519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«Погода. Снег».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: Найдите плюсы и минусы данного явления.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863306"/>
              </p:ext>
            </p:extLst>
          </p:nvPr>
        </p:nvGraphicFramePr>
        <p:xfrm>
          <a:off x="1408546" y="345475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12831224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6462422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Плюсы (Хорошо)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Минусы (Плохо)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9701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6108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98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281" y="110067"/>
            <a:ext cx="8596668" cy="18265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«Добавь следующее»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280" y="1936648"/>
            <a:ext cx="9187101" cy="4519570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предмет и предает эстафетную палочку соседу, тот придумывает второе слово, относящееся к этой же группе предметов, и называет уже два слова по порядку. Следующий ученик называет два слова и добавляет свое и т.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время детям под силу назвать по порядку только 2–4 слова, в конце года – уже 8–10 слов.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02872" y="4128654"/>
            <a:ext cx="4904509" cy="15794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ТИГР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67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55" y="1888924"/>
            <a:ext cx="5051634" cy="4969075"/>
          </a:xfrm>
          <a:prstGeom prst="rect">
            <a:avLst/>
          </a:prstGeom>
          <a:gradFill>
            <a:gsLst>
              <a:gs pos="8000">
                <a:schemeClr val="accent1">
                  <a:lumMod val="40000"/>
                  <a:lumOff val="60000"/>
                </a:schemeClr>
              </a:gs>
              <a:gs pos="33000">
                <a:srgbClr val="B1DEFB"/>
              </a:gs>
              <a:gs pos="100000">
                <a:schemeClr val="accent1">
                  <a:tint val="44500"/>
                  <a:satMod val="160000"/>
                </a:schemeClr>
              </a:gs>
              <a:gs pos="7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</a:gradFill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833" l="1000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20722" y="-186147"/>
            <a:ext cx="4130825" cy="31262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92237" y="3295844"/>
            <a:ext cx="413134" cy="4178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8974" y="4373462"/>
            <a:ext cx="413134" cy="4178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52745" y="3088425"/>
            <a:ext cx="413134" cy="417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51403" y="3295844"/>
            <a:ext cx="413134" cy="4178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01861" y="2228779"/>
            <a:ext cx="413134" cy="4178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0541" y="2426960"/>
            <a:ext cx="413134" cy="4178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21029" y="4705781"/>
            <a:ext cx="413134" cy="4178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24435" y="4232660"/>
            <a:ext cx="413134" cy="4178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55559" y="5884085"/>
            <a:ext cx="5418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Яблочки-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4238919" y="2406856"/>
            <a:ext cx="488334" cy="595507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>
            <a:off x="4971421" y="2191435"/>
            <a:ext cx="488334" cy="595507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пля 14"/>
          <p:cNvSpPr/>
          <p:nvPr/>
        </p:nvSpPr>
        <p:spPr>
          <a:xfrm>
            <a:off x="5155560" y="3654369"/>
            <a:ext cx="488334" cy="595507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апля 15"/>
          <p:cNvSpPr/>
          <p:nvPr/>
        </p:nvSpPr>
        <p:spPr>
          <a:xfrm>
            <a:off x="5643894" y="2406857"/>
            <a:ext cx="488334" cy="595507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/>
          <p:cNvSpPr/>
          <p:nvPr/>
        </p:nvSpPr>
        <p:spPr>
          <a:xfrm>
            <a:off x="4667225" y="3002363"/>
            <a:ext cx="488334" cy="595507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155560" y="4312090"/>
            <a:ext cx="5418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функционально грамотная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55560" y="4812848"/>
            <a:ext cx="5418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Лейка-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55560" y="5268554"/>
            <a:ext cx="5418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47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51163" y="582304"/>
            <a:ext cx="8540951" cy="5527552"/>
          </a:xfrm>
          <a:prstGeom prst="rect">
            <a:avLst/>
          </a:prstGeom>
        </p:spPr>
        <p:txBody>
          <a:bodyPr numCol="1">
            <a:prstTxWarp prst="textDeflate">
              <a:avLst/>
            </a:prstTxWarp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9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1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8" y="151631"/>
            <a:ext cx="8596668" cy="1826581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грамотность-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008" y="1978212"/>
            <a:ext cx="8596668" cy="138844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уровень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образованности, который может быть достигнут учащимися за время обучения в школе, и предполагает способность человека решать стандартные жизненные задачи в различных сферах жизни и деятельности на основе преимущественно полученных знаний. </a:t>
            </a:r>
          </a:p>
        </p:txBody>
      </p:sp>
    </p:spTree>
    <p:extLst>
      <p:ext uri="{BB962C8B-B14F-4D97-AF65-F5344CB8AC3E}">
        <p14:creationId xmlns:p14="http://schemas.microsoft.com/office/powerpoint/2010/main" val="49518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862" y="193195"/>
            <a:ext cx="5584919" cy="762769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66498" y="1301559"/>
            <a:ext cx="5584919" cy="762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76098" y="2409923"/>
            <a:ext cx="5584919" cy="762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02569" y="3489810"/>
            <a:ext cx="6269951" cy="8320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284462" y="4638969"/>
            <a:ext cx="5584919" cy="762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компетенции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60317" y="5718856"/>
            <a:ext cx="5584919" cy="762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89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97728" y="249381"/>
            <a:ext cx="1953491" cy="13854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ребенка учиться</a:t>
            </a:r>
            <a:r>
              <a:rPr lang="ru-RU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01782" y="2739736"/>
            <a:ext cx="2369127" cy="13854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большом объеме информации</a:t>
            </a:r>
            <a:r>
              <a:rPr lang="ru-RU" sz="20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71308" y="443344"/>
            <a:ext cx="1551710" cy="119149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текстом</a:t>
            </a:r>
            <a:r>
              <a:rPr lang="ru-RU" sz="20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97089" y="2621972"/>
            <a:ext cx="2355273" cy="149629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вызвать активную познавательную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20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02328" y="5105400"/>
            <a:ext cx="2590800" cy="138545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вызвать положительное отношение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учебе</a:t>
            </a:r>
            <a:r>
              <a:rPr lang="ru-RU" sz="20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47163" y="5105400"/>
            <a:ext cx="2576945" cy="139238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формировать функциональную грамотность</a:t>
            </a:r>
            <a:r>
              <a:rPr lang="ru-RU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44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070" y="1686790"/>
            <a:ext cx="5237019" cy="349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281" y="110067"/>
            <a:ext cx="8596668" cy="18265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«Урок без темы»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280" y="1936648"/>
            <a:ext cx="9187101" cy="4519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записывает на доске слово «тема», выдерживает паузу до тех пор, пока все не обратят внимание на руку учителя, которая не хочет выводить саму тему.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извините, но моя рука отказалась написать тему урока, и, кажется, неслучайно! Вот вам еще одна загадка, которую вы разгадаете уже в середине урока: почему рука отказалась записать тему урока?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вопрос записывает в уголке классной доски.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вам предстоит проанализировать и доказать, с точки зрения полезности, отсутствие темы в начале урока! Но начинать урок нам все равно надо, и начнем с хорошо знакомого материала…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8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281" y="110067"/>
            <a:ext cx="8596668" cy="18265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«Ложная альтернатива»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280" y="1936648"/>
            <a:ext cx="9187101" cy="4519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вразброс обычные загадки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лжезагадки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дети должны их угадывать и указывать их тип. Например: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Сколько будет 8 + 4: 11 или 13 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Что растет не березе - яблоки или груши?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Слово "часы" - пишется как "чесы" или "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Кто быстрее плавает - котенок или цыпленок?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Столица России - Париж или Минск?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Какие звери живут в Африке - мамонты или динозавры?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59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281" y="110067"/>
            <a:ext cx="8596668" cy="18265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«Да - нет»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280" y="1936648"/>
            <a:ext cx="9187101" cy="4519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 по теме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ланета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емля»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загадывается определенная планета, и ребята начинают задавать учителю вопросы: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Это планета земной группы? - нет;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Это планета – гигант? – да;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Эта планета имеет гигантские кольца? – нет;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Это самая большая планета? – да.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делают вывод, что это планета юпитер.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983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280" y="110067"/>
            <a:ext cx="9394919" cy="18265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«Верные – неверные утверждения»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280" y="1936648"/>
            <a:ext cx="9187101" cy="451957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утверждения могут быть самыми неожиданными и нелогичными. Задача ученика – согласиться или не согласиться с данными предположениями, поставить «плюс» или «минус».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9406" y="2645448"/>
            <a:ext cx="8596668" cy="18265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«Шаг за шагом»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289405" y="4472029"/>
            <a:ext cx="9187101" cy="4519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для актуализации знаний учащихся.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Ученики, шагая к доске, на каждый шаг называют термин, понятие, явление и т.д. Из изученного ранее материала.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76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90" y="179340"/>
            <a:ext cx="8596668" cy="18265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«Мозаика»: работа с текстом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3990" y="2005921"/>
            <a:ext cx="8596668" cy="136073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работают в группе, им достается текст в разрезанном варианте, им необходимо восстановить текст и презентовать его. Это может быть чтение цепочкой, хоровая декламация, чтение по ролям и т.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92426" y="2202103"/>
            <a:ext cx="8596668" cy="18265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«Возьму с собой»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192425" y="4028684"/>
            <a:ext cx="9187101" cy="4519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Учитель загадывает признак, по которому будет собрано множество объектов. Задача класса угадать этот признак. Для это они называют разнообразные предметы, а учитель говорит возьмет ли их с собой или нет. Пока кто – то из учеников не догадается, какой признак объединяет все «взятые» предметы.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92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</TotalTime>
  <Words>508</Words>
  <Application>Microsoft Office PowerPoint</Application>
  <PresentationFormat>Широкоэкранный</PresentationFormat>
  <Paragraphs>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Аспект</vt:lpstr>
      <vt:lpstr>Практика формирования функциональной грамотности  на уроках в начальной школе </vt:lpstr>
      <vt:lpstr>Функциональная грамотность-</vt:lpstr>
      <vt:lpstr>Читательская грамотность</vt:lpstr>
      <vt:lpstr>Презентация PowerPoint</vt:lpstr>
      <vt:lpstr>Приём «Урок без темы»</vt:lpstr>
      <vt:lpstr>Приём «Ложная альтернатива»</vt:lpstr>
      <vt:lpstr>Приём «Да - нет»</vt:lpstr>
      <vt:lpstr>Приём «Верные – неверные утверждения»</vt:lpstr>
      <vt:lpstr>Приём «Мозаика»: работа с текстом</vt:lpstr>
      <vt:lpstr>Приём «Хорошо -  плохо»</vt:lpstr>
      <vt:lpstr>Приём «Добавь следующее»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Практика формирования функциональной грамотности  на уроках в начальной школе </dc:title>
  <dc:creator>11</dc:creator>
  <cp:lastModifiedBy>11</cp:lastModifiedBy>
  <cp:revision>12</cp:revision>
  <dcterms:created xsi:type="dcterms:W3CDTF">2025-02-17T15:33:52Z</dcterms:created>
  <dcterms:modified xsi:type="dcterms:W3CDTF">2025-02-17T18:37:45Z</dcterms:modified>
</cp:coreProperties>
</file>