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556792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Тема </a:t>
            </a:r>
            <a:r>
              <a:rPr lang="ru-RU" sz="3600" dirty="0">
                <a:solidFill>
                  <a:schemeClr val="tx1"/>
                </a:solidFill>
              </a:rPr>
              <a:t>РМО: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«Формы</a:t>
            </a:r>
            <a:r>
              <a:rPr lang="ru-RU" sz="3600" dirty="0">
                <a:solidFill>
                  <a:schemeClr val="tx1"/>
                </a:solidFill>
              </a:rPr>
              <a:t>, методы и приемы работы с обучающимися с ОВЗ»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РМО </a:t>
            </a:r>
            <a:r>
              <a:rPr lang="ru-RU" dirty="0"/>
              <a:t>ППС </a:t>
            </a:r>
            <a:r>
              <a:rPr lang="ru-RU" dirty="0" smtClean="0"/>
              <a:t>август 2023-2024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53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Методы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обучения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/>
              <a:t>Термин «метод» происходит от греческого слова «</a:t>
            </a:r>
            <a:r>
              <a:rPr lang="ru-RU" sz="3600" dirty="0" err="1"/>
              <a:t>metodos</a:t>
            </a:r>
            <a:r>
              <a:rPr lang="ru-RU" sz="3600" dirty="0"/>
              <a:t>», что означает путь, способ продвижения к истине, к ожидаемому результату. </a:t>
            </a:r>
          </a:p>
          <a:p>
            <a:pPr algn="just"/>
            <a:r>
              <a:rPr lang="ru-RU" sz="3600" dirty="0"/>
              <a:t>Это способ взаимодействия учителя и ученика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060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Приемы 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/>
              <a:t> конкретные	операции </a:t>
            </a:r>
            <a:r>
              <a:rPr lang="ru-RU" sz="3600" dirty="0"/>
              <a:t>взаимодействия учителя и учащегося в процессе реализации методов 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426262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20080"/>
          </a:xfrm>
        </p:spPr>
        <p:txBody>
          <a:bodyPr/>
          <a:lstStyle/>
          <a:p>
            <a:r>
              <a:rPr lang="ru-RU" dirty="0" smtClean="0"/>
              <a:t>                    </a:t>
            </a:r>
            <a:r>
              <a:rPr lang="ru-RU" b="1" dirty="0" smtClean="0">
                <a:solidFill>
                  <a:schemeClr val="tx1"/>
                </a:solidFill>
              </a:rPr>
              <a:t>План работы 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42710978"/>
              </p:ext>
            </p:extLst>
          </p:nvPr>
        </p:nvGraphicFramePr>
        <p:xfrm>
          <a:off x="179512" y="980728"/>
          <a:ext cx="8568952" cy="54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4176464"/>
                <a:gridCol w="792088"/>
                <a:gridCol w="3024336"/>
              </a:tblGrid>
              <a:tr h="56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33475" algn="l"/>
                        </a:tabLs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Вопрос	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Ответственный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Формы, методы и приемы работы с обучающимися с ОВЗ»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Хлодник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Елена</a:t>
                      </a:r>
                      <a:r>
                        <a:rPr lang="ru-RU" sz="1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Анатольевна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91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Современные технологии в работе учителя логопеда с детьми ОВЗ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Сюсюгина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Юлия Михайловна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СУ-Джок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терапия для детей и взрослых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Старицина Светлана Константиновна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Развитие творческих способностей у учащихся.</a:t>
                      </a: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Адамян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Карине </a:t>
                      </a: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Аракеловна</a:t>
                      </a:r>
                      <a:endParaRPr lang="ru-RU" sz="16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Мнемотехника в работе с обучающимися</a:t>
                      </a:r>
                      <a:endParaRPr lang="ru-RU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Уймина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ТатьянаИвановна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Маленькие радости» - упражнения йога-смеха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Попова Ольга Вячеславовна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Подведение итогов работы.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Холодник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Елена Анатольевна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   Обратная связь (РМО 29.02.24)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86453875"/>
              </p:ext>
            </p:extLst>
          </p:nvPr>
        </p:nvGraphicFramePr>
        <p:xfrm>
          <a:off x="0" y="778957"/>
          <a:ext cx="9144000" cy="7671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966067">
                <a:tc>
                  <a:txBody>
                    <a:bodyPr/>
                    <a:lstStyle/>
                    <a:p>
                      <a:r>
                        <a:rPr lang="ru-RU" dirty="0" smtClean="0"/>
                        <a:t>Важное и интересное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Получил информацию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Трудно</a:t>
                      </a:r>
                    </a:p>
                    <a:p>
                      <a:r>
                        <a:rPr lang="ru-RU" dirty="0" smtClean="0"/>
                        <a:t>Не понравилось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Психологическая атмосфера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Мои предложения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2924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-Игры в коллективе</a:t>
                      </a:r>
                    </a:p>
                    <a:p>
                      <a:r>
                        <a:rPr lang="ru-RU" sz="1400" dirty="0" smtClean="0"/>
                        <a:t>- О знаниях и умениях </a:t>
                      </a:r>
                      <a:r>
                        <a:rPr lang="ru-RU" sz="1400" dirty="0" err="1" smtClean="0"/>
                        <a:t>тьютора</a:t>
                      </a:r>
                      <a:r>
                        <a:rPr lang="ru-RU" sz="1400" dirty="0" smtClean="0"/>
                        <a:t> (2)</a:t>
                      </a:r>
                    </a:p>
                    <a:p>
                      <a:r>
                        <a:rPr lang="ru-RU" sz="1400" dirty="0" smtClean="0"/>
                        <a:t>-нормативные документы (5)</a:t>
                      </a:r>
                    </a:p>
                    <a:p>
                      <a:r>
                        <a:rPr lang="ru-RU" sz="1400" dirty="0" smtClean="0"/>
                        <a:t>-положение о </a:t>
                      </a:r>
                      <a:r>
                        <a:rPr lang="ru-RU" sz="1400" dirty="0" err="1" smtClean="0"/>
                        <a:t>ППк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-</a:t>
                      </a:r>
                      <a:r>
                        <a:rPr lang="ru-RU" sz="1400" dirty="0" err="1" smtClean="0"/>
                        <a:t>профстандарты</a:t>
                      </a:r>
                      <a:r>
                        <a:rPr lang="ru-RU" sz="1400" baseline="0" dirty="0" smtClean="0"/>
                        <a:t> специалистов (5)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-требования к должностным обязанностям, умениям психолога</a:t>
                      </a:r>
                    </a:p>
                    <a:p>
                      <a:r>
                        <a:rPr lang="ru-RU" sz="1400" dirty="0" smtClean="0"/>
                        <a:t>-вся информация</a:t>
                      </a:r>
                    </a:p>
                    <a:p>
                      <a:r>
                        <a:rPr lang="ru-RU" sz="1400" dirty="0" smtClean="0"/>
                        <a:t>-</a:t>
                      </a:r>
                      <a:r>
                        <a:rPr lang="ru-RU" sz="1400" dirty="0" err="1" smtClean="0"/>
                        <a:t>хар</a:t>
                      </a:r>
                      <a:r>
                        <a:rPr lang="ru-RU" sz="1400" dirty="0" smtClean="0"/>
                        <a:t>-ка </a:t>
                      </a:r>
                      <a:r>
                        <a:rPr lang="ru-RU" sz="1400" dirty="0" err="1" smtClean="0"/>
                        <a:t>деят-ти</a:t>
                      </a:r>
                      <a:r>
                        <a:rPr lang="ru-RU" sz="1400" dirty="0" smtClean="0"/>
                        <a:t> специалистов ППС</a:t>
                      </a:r>
                    </a:p>
                    <a:p>
                      <a:r>
                        <a:rPr lang="ru-RU" sz="1400" dirty="0" smtClean="0"/>
                        <a:t>-выступать перед аудиторией</a:t>
                      </a:r>
                    </a:p>
                    <a:p>
                      <a:r>
                        <a:rPr lang="ru-RU" sz="1400" dirty="0" smtClean="0"/>
                        <a:t>-познакомились со</a:t>
                      </a:r>
                      <a:r>
                        <a:rPr lang="ru-RU" sz="1400" baseline="0" dirty="0" smtClean="0"/>
                        <a:t> специалистами района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-общение, хорошее настроение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-о</a:t>
                      </a:r>
                      <a:r>
                        <a:rPr lang="ru-RU" sz="1400" baseline="0" dirty="0" smtClean="0"/>
                        <a:t> кол-ве детей в работе логопеда</a:t>
                      </a:r>
                    </a:p>
                    <a:p>
                      <a:r>
                        <a:rPr lang="ru-RU" sz="1400" baseline="0" dirty="0" smtClean="0"/>
                        <a:t>-</a:t>
                      </a:r>
                      <a:r>
                        <a:rPr lang="ru-RU" sz="1400" baseline="0" dirty="0" err="1" smtClean="0"/>
                        <a:t>профстанд</a:t>
                      </a:r>
                      <a:r>
                        <a:rPr lang="ru-RU" sz="1400" baseline="0" dirty="0" smtClean="0"/>
                        <a:t>. специалистов (2)</a:t>
                      </a:r>
                    </a:p>
                    <a:p>
                      <a:r>
                        <a:rPr lang="ru-RU" sz="1400" baseline="0" dirty="0" smtClean="0"/>
                        <a:t>-о времени работы логопеда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-обязанности учителя-дефектолога (2)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-деятельность специалистов </a:t>
                      </a:r>
                      <a:r>
                        <a:rPr lang="ru-RU" sz="1400" baseline="0" dirty="0" err="1" smtClean="0"/>
                        <a:t>ППк</a:t>
                      </a:r>
                      <a:r>
                        <a:rPr lang="ru-RU" sz="1400" baseline="0" dirty="0" smtClean="0"/>
                        <a:t> (8)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-о нормативных документах (3)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-по работе </a:t>
                      </a:r>
                      <a:r>
                        <a:rPr lang="ru-RU" sz="1400" baseline="0" dirty="0" err="1" smtClean="0"/>
                        <a:t>тьютора</a:t>
                      </a:r>
                      <a:r>
                        <a:rPr lang="ru-RU" sz="1400" baseline="0" dirty="0" smtClean="0"/>
                        <a:t> (2)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-все понравилось(5)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/>
                        <a:t>-все понятно (3)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/>
                        <a:t>-было не трудно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/>
                        <a:t>- остались вопросы по </a:t>
                      </a:r>
                      <a:r>
                        <a:rPr lang="ru-RU" sz="1400" dirty="0" err="1" smtClean="0"/>
                        <a:t>тьюторскому</a:t>
                      </a:r>
                      <a:r>
                        <a:rPr lang="ru-RU" sz="1400" dirty="0" smtClean="0"/>
                        <a:t> сопровождению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/>
                        <a:t>-недопоняла</a:t>
                      </a:r>
                      <a:r>
                        <a:rPr lang="ru-RU" sz="1400" baseline="0" dirty="0" smtClean="0"/>
                        <a:t> этапы </a:t>
                      </a:r>
                      <a:r>
                        <a:rPr lang="ru-RU" sz="1400" baseline="0" dirty="0" err="1" smtClean="0"/>
                        <a:t>деят-ти</a:t>
                      </a:r>
                      <a:r>
                        <a:rPr lang="ru-RU" sz="1400" baseline="0" dirty="0" smtClean="0"/>
                        <a:t> консилиума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-Как все успеть! А хочется!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aseline="0" dirty="0" smtClean="0"/>
                        <a:t>-недопонял </a:t>
                      </a:r>
                      <a:r>
                        <a:rPr lang="ru-RU" sz="1400" baseline="0" dirty="0" err="1" smtClean="0"/>
                        <a:t>профстандарты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-«5» (4)</a:t>
                      </a:r>
                    </a:p>
                    <a:p>
                      <a:r>
                        <a:rPr lang="ru-RU" sz="1400" dirty="0" smtClean="0"/>
                        <a:t>-было комфортно, (9)</a:t>
                      </a:r>
                    </a:p>
                    <a:p>
                      <a:r>
                        <a:rPr lang="ru-RU" sz="1400" dirty="0" smtClean="0"/>
                        <a:t>-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dirty="0" smtClean="0"/>
                        <a:t>отлично»(5)</a:t>
                      </a:r>
                    </a:p>
                    <a:p>
                      <a:r>
                        <a:rPr lang="ru-RU" sz="1400" dirty="0" smtClean="0"/>
                        <a:t>-немного было не комфортно</a:t>
                      </a:r>
                    </a:p>
                    <a:p>
                      <a:r>
                        <a:rPr lang="ru-RU" sz="1400" dirty="0" smtClean="0"/>
                        <a:t>-рабочая атмосфера</a:t>
                      </a:r>
                    </a:p>
                    <a:p>
                      <a:r>
                        <a:rPr lang="ru-RU" sz="1400" dirty="0" smtClean="0"/>
                        <a:t>-доброжелательная</a:t>
                      </a:r>
                      <a:r>
                        <a:rPr lang="ru-RU" sz="1400" baseline="0" dirty="0" smtClean="0"/>
                        <a:t> атмосфера</a:t>
                      </a:r>
                    </a:p>
                    <a:p>
                      <a:r>
                        <a:rPr lang="ru-RU" sz="1400" baseline="0" dirty="0" smtClean="0"/>
                        <a:t>-единство</a:t>
                      </a:r>
                    </a:p>
                    <a:p>
                      <a:r>
                        <a:rPr lang="ru-RU" sz="1400" baseline="0" dirty="0" smtClean="0"/>
                        <a:t>- Все хорошо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-Единая документация для всех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-Все замечательно!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 Информацию о работе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ППк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, об определении ДИ на совещании руководителей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диагностика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поделиться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 опытом работы по документации консилиума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-обмен информацией по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дид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пособ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дисграфии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Практические занятия (3)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групповые формы работы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-примеры медитаций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04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общие принципы и правила коррекционной работы: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Индивидуальный подход к каждому ученику. </a:t>
            </a:r>
          </a:p>
          <a:p>
            <a:r>
              <a:rPr lang="ru-RU" dirty="0"/>
              <a:t>2. Недопущение наступления утомления. </a:t>
            </a:r>
          </a:p>
          <a:p>
            <a:r>
              <a:rPr lang="ru-RU" dirty="0"/>
              <a:t>3.Применение методов, активизирующих познавательную и практическую деятельность обучающихся, которые формируют необходимые учебные навыки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4. Проявление педагогического такта. Постоянное поощрение за малейшие успехи, рациональная и тактическая помощь каждому ребёнку, развитие в нём веры в собственные силы и возможности.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5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Виды нарушений развития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• задержка психического развития (ЗПР);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эмоциональные расстройства и нарушения поведения;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синдром аутизма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• нарушения слуха;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нарушения зрения;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нарушения речи;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нарушения работы опорно-двигательного аппарата.</a:t>
            </a:r>
          </a:p>
        </p:txBody>
      </p:sp>
    </p:spTree>
    <p:extLst>
      <p:ext uri="{BB962C8B-B14F-4D97-AF65-F5344CB8AC3E}">
        <p14:creationId xmlns:p14="http://schemas.microsoft.com/office/powerpoint/2010/main" val="28517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Задержка</a:t>
            </a:r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психического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развития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19256" cy="57606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• Доминирует наглядное и действенное мышление. Не нужно перегружать образами и логическими связями. </a:t>
            </a:r>
          </a:p>
          <a:p>
            <a:r>
              <a:rPr lang="ru-RU" dirty="0"/>
              <a:t>• Ребенок замечательно усваивает знания на практике в совместной деятельности со взрослым. </a:t>
            </a:r>
          </a:p>
          <a:p>
            <a:r>
              <a:rPr lang="ru-RU" dirty="0"/>
              <a:t>• Появляются трудности в анализе, обобщении, классификации предметов.</a:t>
            </a:r>
          </a:p>
          <a:p>
            <a:r>
              <a:rPr lang="ru-RU" dirty="0"/>
              <a:t> • Нереальность установления причинно-следственных связей. </a:t>
            </a:r>
          </a:p>
          <a:p>
            <a:r>
              <a:rPr lang="ru-RU" dirty="0"/>
              <a:t>• С радостью взаимодействует со взрослым, принимает помощь.</a:t>
            </a:r>
          </a:p>
          <a:p>
            <a:r>
              <a:rPr lang="ru-RU" dirty="0"/>
              <a:t> • Существуют сложности в запоминании. Доминирует непроизвольная память. Невербальный, наглядный материал запоминают лучше. </a:t>
            </a:r>
          </a:p>
          <a:p>
            <a:r>
              <a:rPr lang="ru-RU" dirty="0"/>
              <a:t>• Инструкции соблюдают только при помощи взрослых, напоминаний. </a:t>
            </a:r>
          </a:p>
          <a:p>
            <a:r>
              <a:rPr lang="ru-RU" dirty="0"/>
              <a:t>• Запоминание происходит через метод наглядного группирования. </a:t>
            </a:r>
          </a:p>
          <a:p>
            <a:r>
              <a:rPr lang="ru-RU" dirty="0"/>
              <a:t>• Повышенная отвлекаемость, снижение объема и концентрации внимания. </a:t>
            </a:r>
          </a:p>
          <a:p>
            <a:r>
              <a:rPr lang="ru-RU" dirty="0"/>
              <a:t>• Иллюзорность самостоятельной установки цели деятельности. Акцентирование внимания на мелочах. </a:t>
            </a:r>
          </a:p>
          <a:p>
            <a:r>
              <a:rPr lang="ru-RU" dirty="0"/>
              <a:t>• Полезны игры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488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Поведенческие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нарушения</a:t>
            </a:r>
            <a:r>
              <a:rPr lang="ru-RU" dirty="0"/>
              <a:t>	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201891" cy="48737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Ориентировка </a:t>
            </a:r>
            <a:r>
              <a:rPr lang="ru-RU" dirty="0"/>
              <a:t>на типологию А. </a:t>
            </a:r>
            <a:r>
              <a:rPr lang="ru-RU" dirty="0" err="1"/>
              <a:t>Личко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коррекции акцентуации чередуются условия воспитания. Нужно структурировать среду с учетом сильных и слабых сторон личности, избегать провоцирующих ситуаций и сфокусировать воспитание на усиление положительных черт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Диагностировать специфику акцентуаций конкретного ребенка позволяют беседы и наблюдение. </a:t>
            </a:r>
            <a:endParaRPr lang="ru-RU" dirty="0" smtClean="0"/>
          </a:p>
          <a:p>
            <a:pPr algn="just"/>
            <a:r>
              <a:rPr lang="ru-RU" dirty="0" smtClean="0"/>
              <a:t>Без </a:t>
            </a:r>
            <a:r>
              <a:rPr lang="ru-RU" dirty="0"/>
              <a:t>коррекции нарушения перерастают в </a:t>
            </a:r>
            <a:r>
              <a:rPr lang="ru-RU" dirty="0" smtClean="0"/>
              <a:t>психопатию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8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Дети с аутизмом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363272" cy="56886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• Отличаются замкнутостью и избирательностью, недостатком эмоций. Дети с аутизмом избегают общественных контактов, самолюбивы, но в несоциальных видах деятельности в разы превосходят сверстников. </a:t>
            </a:r>
          </a:p>
          <a:p>
            <a:r>
              <a:rPr lang="ru-RU" dirty="0"/>
              <a:t>• Детскость эмоционально-волевой сферы компенсируется исключительной памятью или замечательными музыкальными способностями.</a:t>
            </a:r>
          </a:p>
          <a:p>
            <a:r>
              <a:rPr lang="ru-RU" dirty="0"/>
              <a:t> • У </a:t>
            </a:r>
            <a:r>
              <a:rPr lang="ru-RU" dirty="0" err="1"/>
              <a:t>аутистов</a:t>
            </a:r>
            <a:r>
              <a:rPr lang="ru-RU" dirty="0"/>
              <a:t> совершенно не выражена потребность в общении.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Неприемлема резкая смена обстановки.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Очень важно хвалить ребенка. Необходимо учитывать быструю утомляемость. </a:t>
            </a:r>
          </a:p>
          <a:p>
            <a:r>
              <a:rPr lang="ru-RU" dirty="0"/>
              <a:t>• Деятельность нужно начинать при помощи взрослого. </a:t>
            </a:r>
            <a:r>
              <a:rPr lang="ru-RU" dirty="0" err="1"/>
              <a:t>Аутистам</a:t>
            </a:r>
            <a:r>
              <a:rPr lang="ru-RU" dirty="0"/>
              <a:t> свойственны страх и расстройство, не надо давить на них.</a:t>
            </a:r>
          </a:p>
          <a:p>
            <a:r>
              <a:rPr lang="ru-RU" dirty="0"/>
              <a:t> • Важно минимально предоставлять выбор. Банальный вопрос «что ты хочешь?» вводит ребенка с аутизмом в ступор. Он не воспринимает себя. </a:t>
            </a:r>
          </a:p>
          <a:p>
            <a:r>
              <a:rPr lang="ru-RU" dirty="0"/>
              <a:t>• Необходимо избегать соревновательного духа. Дети с аутизмом абсолютно не уверенны в себе. </a:t>
            </a:r>
          </a:p>
          <a:p>
            <a:r>
              <a:rPr lang="ru-RU" dirty="0"/>
              <a:t>• Ежесекундно с ребенком должен находиться взрослый, который поможет понять, что ребенок любит, что хочет, что ему нравится.</a:t>
            </a:r>
          </a:p>
        </p:txBody>
      </p:sp>
    </p:spTree>
    <p:extLst>
      <p:ext uri="{BB962C8B-B14F-4D97-AF65-F5344CB8AC3E}">
        <p14:creationId xmlns:p14="http://schemas.microsoft.com/office/powerpoint/2010/main" val="3065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Формой организации совместной деятельности учителя и учащихся является </a:t>
            </a:r>
            <a:r>
              <a:rPr lang="ru-RU" dirty="0" smtClean="0">
                <a:solidFill>
                  <a:srgbClr val="FF0000"/>
                </a:solidFill>
              </a:rPr>
              <a:t>урок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(занятие)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Индивидуальная</a:t>
            </a:r>
          </a:p>
          <a:p>
            <a:r>
              <a:rPr lang="ru-RU" sz="4000" dirty="0" smtClean="0"/>
              <a:t>Фронтальная</a:t>
            </a:r>
          </a:p>
          <a:p>
            <a:r>
              <a:rPr lang="ru-RU" sz="4000" dirty="0" smtClean="0"/>
              <a:t>Групповая</a:t>
            </a:r>
          </a:p>
          <a:p>
            <a:r>
              <a:rPr lang="ru-RU" sz="4000" dirty="0" smtClean="0"/>
              <a:t>Работа в парах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52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431</TotalTime>
  <Words>838</Words>
  <Application>Microsoft Office PowerPoint</Application>
  <PresentationFormat>Экран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Тема РМО:  «Формы, методы и приемы работы с обучающимися с ОВЗ»</vt:lpstr>
      <vt:lpstr>                    План работы </vt:lpstr>
      <vt:lpstr>              Обратная связь (РМО 29.02.24)</vt:lpstr>
      <vt:lpstr>общие принципы и правила коррекционной работы:  </vt:lpstr>
      <vt:lpstr>Виды нарушений развития </vt:lpstr>
      <vt:lpstr>   Задержка психического развития </vt:lpstr>
      <vt:lpstr>      Поведенческие нарушения </vt:lpstr>
      <vt:lpstr>Дети с аутизмом </vt:lpstr>
      <vt:lpstr>Формой организации совместной деятельности учителя и учащихся является урок (занятие)</vt:lpstr>
      <vt:lpstr>           Методы обучения</vt:lpstr>
      <vt:lpstr>Приемы обучения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РМО:  «Формы, методы и приемы работы с обучающимися с ОВЗ»</dc:title>
  <dc:creator>User</dc:creator>
  <cp:lastModifiedBy>Гость</cp:lastModifiedBy>
  <cp:revision>21</cp:revision>
  <dcterms:created xsi:type="dcterms:W3CDTF">2024-03-22T11:22:13Z</dcterms:created>
  <dcterms:modified xsi:type="dcterms:W3CDTF">2024-08-29T07:47:27Z</dcterms:modified>
</cp:coreProperties>
</file>