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7"/>
  </p:notesMasterIdLst>
  <p:sldIdLst>
    <p:sldId id="256" r:id="rId4"/>
    <p:sldId id="260" r:id="rId5"/>
    <p:sldId id="261" r:id="rId6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2E3917"/>
    <a:srgbClr val="006600"/>
    <a:srgbClr val="336600"/>
    <a:srgbClr val="2F6125"/>
    <a:srgbClr val="254B1D"/>
    <a:srgbClr val="1B3715"/>
    <a:srgbClr val="386F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AFAB697-5A4A-4097-A0BC-0BC6B2D436F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ru-RU" sz="1200" dirty="0">
                <a:latin typeface="Calibri" panose="020F0502020204030204" pitchFamily="34" charset="0"/>
              </a:rPr>
            </a:fld>
            <a:endParaRPr lang="ru-RU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7172" name="Номер слайда 3"/>
          <p:cNvSpPr txBox="1">
            <a:spLocks noGrp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ru-RU" sz="1200" dirty="0">
                <a:latin typeface="Calibri" panose="020F0502020204030204" pitchFamily="34" charset="0"/>
              </a:rPr>
            </a:fld>
            <a:endParaRPr lang="ru-RU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7172" name="Номер слайда 3"/>
          <p:cNvSpPr txBox="1">
            <a:spLocks noGrp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ru-RU" sz="1200" dirty="0">
                <a:latin typeface="Calibri" panose="020F0502020204030204" pitchFamily="34" charset="0"/>
              </a:rPr>
            </a:fld>
            <a:endParaRPr lang="ru-RU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7172" name="Номер слайда 3"/>
          <p:cNvSpPr txBox="1">
            <a:spLocks noGrp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ru-RU" sz="1200" dirty="0">
                <a:latin typeface="Calibri" panose="020F0502020204030204" pitchFamily="34" charset="0"/>
              </a:rPr>
            </a:fld>
            <a:endParaRPr lang="ru-RU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7172" name="Номер слайда 3"/>
          <p:cNvSpPr txBox="1">
            <a:spLocks noGrp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ru-RU" sz="1200" dirty="0">
                <a:latin typeface="Calibri" panose="020F0502020204030204" pitchFamily="34" charset="0"/>
              </a:rPr>
            </a:fld>
            <a:endParaRPr lang="ru-RU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A205BC-A710-4B5A-A2FE-094493B5094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9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TextBox 3"/>
          <p:cNvSpPr txBox="1"/>
          <p:nvPr/>
        </p:nvSpPr>
        <p:spPr>
          <a:xfrm>
            <a:off x="2987675" y="188595"/>
            <a:ext cx="6075045" cy="15951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ru-RU" sz="6000" i="1" dirty="0">
                <a:solidFill>
                  <a:srgbClr val="699325"/>
                </a:solidFill>
                <a:latin typeface="Sylfaen" panose="010A0502050306030303" pitchFamily="18" charset="0"/>
              </a:rPr>
              <a:t>С началом учебного года!</a:t>
            </a:r>
            <a:endParaRPr lang="ru-RU" sz="6000" i="1" dirty="0">
              <a:solidFill>
                <a:srgbClr val="699325"/>
              </a:solidFill>
              <a:latin typeface="Sylfaen" panose="010A0502050306030303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2714625" y="2071688"/>
            <a:ext cx="6429375" cy="0"/>
          </a:xfrm>
          <a:prstGeom prst="line">
            <a:avLst/>
          </a:prstGeom>
          <a:ln w="63500">
            <a:solidFill>
              <a:srgbClr val="D8D8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>
            <a:off x="2643188" y="214313"/>
            <a:ext cx="6500813" cy="0"/>
          </a:xfrm>
          <a:prstGeom prst="line">
            <a:avLst/>
          </a:prstGeom>
          <a:ln w="63500">
            <a:solidFill>
              <a:srgbClr val="D8D8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Прямоугольник 6"/>
          <p:cNvSpPr/>
          <p:nvPr/>
        </p:nvSpPr>
        <p:spPr>
          <a:xfrm>
            <a:off x="178753" y="2636838"/>
            <a:ext cx="4714875" cy="31692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sz="4000" b="1" i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новый учебный год будет успешным, плодотворным, насыщенным!</a:t>
            </a:r>
            <a:endParaRPr lang="ru-RU" sz="4000" b="1" i="1" dirty="0">
              <a:solidFill>
                <a:srgbClr val="0033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Прямоугольник 3"/>
          <p:cNvSpPr/>
          <p:nvPr/>
        </p:nvSpPr>
        <p:spPr>
          <a:xfrm>
            <a:off x="1294765" y="1080770"/>
            <a:ext cx="7682865" cy="796290"/>
          </a:xfrm>
          <a:prstGeom prst="rect">
            <a:avLst/>
          </a:prstGeom>
        </p:spPr>
        <p:txBody>
          <a:bodyPr>
            <a:noAutofit/>
          </a:bodyPr>
          <a:p>
            <a:pPr>
              <a:buNone/>
            </a:pPr>
            <a:r>
              <a:rPr lang="ru-RU" sz="3500" b="1" dirty="0">
                <a:solidFill>
                  <a:srgbClr val="003300"/>
                </a:solidFill>
                <a:latin typeface="Sylfaen" panose="010A0502050306030303" pitchFamily="18" charset="0"/>
                <a:sym typeface="+mn-ea"/>
              </a:rPr>
              <a:t>Карине Аракеловна Адамян </a:t>
            </a:r>
            <a:endParaRPr lang="ru-RU" sz="3500" b="1" dirty="0">
              <a:solidFill>
                <a:srgbClr val="003300"/>
              </a:solidFill>
              <a:latin typeface="Sylfaen" panose="010A0502050306030303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075" name="Группа 16"/>
          <p:cNvGrpSpPr/>
          <p:nvPr/>
        </p:nvGrpSpPr>
        <p:grpSpPr>
          <a:xfrm>
            <a:off x="533400" y="2571750"/>
            <a:ext cx="4967605" cy="2091690"/>
            <a:chOff x="852898" y="2571744"/>
            <a:chExt cx="4647796" cy="1581013"/>
          </a:xfrm>
        </p:grpSpPr>
        <p:sp>
          <p:nvSpPr>
            <p:cNvPr id="3078" name="Прямоугольник 4"/>
            <p:cNvSpPr/>
            <p:nvPr/>
          </p:nvSpPr>
          <p:spPr>
            <a:xfrm>
              <a:off x="1429110" y="2571744"/>
              <a:ext cx="4071584" cy="15810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ru-RU" sz="2600" dirty="0">
                  <a:solidFill>
                    <a:srgbClr val="003300"/>
                  </a:solidFill>
                  <a:latin typeface="Sylfaen" panose="010A0502050306030303" pitchFamily="18" charset="0"/>
                </a:rPr>
                <a:t>Социальный педагог МОУ «Зайковская СОШ № 1»</a:t>
              </a:r>
              <a:endParaRPr lang="ru-RU" sz="2600" dirty="0">
                <a:solidFill>
                  <a:srgbClr val="003300"/>
                </a:solidFill>
                <a:latin typeface="Sylfaen" panose="010A0502050306030303" pitchFamily="18" charset="0"/>
              </a:endParaRPr>
            </a:p>
            <a:p>
              <a:pPr>
                <a:buNone/>
              </a:pPr>
              <a:r>
                <a:rPr lang="ru-RU" sz="2600" dirty="0">
                  <a:solidFill>
                    <a:srgbClr val="003300"/>
                  </a:solidFill>
                  <a:latin typeface="Sylfaen" panose="010A0502050306030303" pitchFamily="18" charset="0"/>
                </a:rPr>
                <a:t>Стаж работы - 19 лет</a:t>
              </a:r>
              <a:endParaRPr lang="ru-RU" sz="2600" dirty="0">
                <a:solidFill>
                  <a:srgbClr val="003300"/>
                </a:solidFill>
                <a:latin typeface="Sylfaen" panose="010A0502050306030303" pitchFamily="18" charset="0"/>
              </a:endParaRPr>
            </a:p>
            <a:p>
              <a:pPr>
                <a:buNone/>
              </a:pPr>
              <a:r>
                <a:rPr lang="ru-RU" sz="2600" dirty="0">
                  <a:solidFill>
                    <a:srgbClr val="003300"/>
                  </a:solidFill>
                  <a:latin typeface="Sylfaen" panose="010A0502050306030303" pitchFamily="18" charset="0"/>
                </a:rPr>
                <a:t>Высшая квалификационная категория</a:t>
              </a:r>
              <a:endParaRPr lang="ru-RU" sz="2600" dirty="0">
                <a:solidFill>
                  <a:srgbClr val="003300"/>
                </a:solidFill>
                <a:latin typeface="Sylfaen" panose="010A0502050306030303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52898" y="2825532"/>
              <a:ext cx="142863" cy="142756"/>
            </a:xfrm>
            <a:prstGeom prst="rect">
              <a:avLst/>
            </a:prstGeom>
            <a:solidFill>
              <a:srgbClr val="D8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57660" y="3380694"/>
              <a:ext cx="142863" cy="142755"/>
            </a:xfrm>
            <a:prstGeom prst="rect">
              <a:avLst/>
            </a:prstGeom>
            <a:solidFill>
              <a:srgbClr val="D8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57660" y="3935855"/>
              <a:ext cx="142863" cy="142756"/>
            </a:xfrm>
            <a:prstGeom prst="rect">
              <a:avLst/>
            </a:prstGeom>
            <a:solidFill>
              <a:srgbClr val="D8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10800000">
            <a:off x="1428750" y="1928813"/>
            <a:ext cx="7715250" cy="0"/>
          </a:xfrm>
          <a:prstGeom prst="line">
            <a:avLst/>
          </a:prstGeom>
          <a:ln w="63500">
            <a:solidFill>
              <a:srgbClr val="D8D8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425" y="2060575"/>
            <a:ext cx="3164840" cy="4219575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Прямоугольник 3"/>
          <p:cNvSpPr/>
          <p:nvPr/>
        </p:nvSpPr>
        <p:spPr>
          <a:xfrm>
            <a:off x="539750" y="476885"/>
            <a:ext cx="7686040" cy="1376680"/>
          </a:xfrm>
          <a:prstGeom prst="rect">
            <a:avLst/>
          </a:prstGeom>
        </p:spPr>
        <p:txBody>
          <a:bodyPr>
            <a:noAutofit/>
          </a:bodyPr>
          <a:p>
            <a:pPr>
              <a:buNone/>
            </a:pPr>
            <a:r>
              <a:rPr lang="ru-RU" sz="3500" dirty="0">
                <a:solidFill>
                  <a:srgbClr val="77933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у учащихся. Мастер-класс как одна из эффективных форм работы с детьми с ОВЗ</a:t>
            </a:r>
            <a:endParaRPr lang="ru-RU" sz="3500" dirty="0">
              <a:solidFill>
                <a:srgbClr val="77933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Прямоугольник 4"/>
          <p:cNvSpPr/>
          <p:nvPr/>
        </p:nvSpPr>
        <p:spPr>
          <a:xfrm>
            <a:off x="1149350" y="2571750"/>
            <a:ext cx="4351655" cy="20916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ru-RU" sz="2600" dirty="0">
                <a:solidFill>
                  <a:srgbClr val="003300"/>
                </a:solidFill>
                <a:latin typeface="Sylfaen" panose="010A0502050306030303" pitchFamily="18" charset="0"/>
              </a:rPr>
              <a:t>Мастер-класс - это???</a:t>
            </a:r>
            <a:endParaRPr lang="ru-RU" sz="2600" dirty="0">
              <a:solidFill>
                <a:srgbClr val="003300"/>
              </a:solidFill>
              <a:latin typeface="Sylfaen" panose="010A0502050306030303" pitchFamily="18" charset="0"/>
            </a:endParaRPr>
          </a:p>
          <a:p>
            <a:pPr>
              <a:buNone/>
            </a:pPr>
            <a:endParaRPr lang="ru-RU" sz="2600" dirty="0">
              <a:solidFill>
                <a:srgbClr val="003300"/>
              </a:solidFill>
              <a:latin typeface="Sylfaen" panose="010A0502050306030303" pitchFamily="18" charset="0"/>
            </a:endParaRPr>
          </a:p>
          <a:p>
            <a:pPr>
              <a:buNone/>
            </a:pPr>
            <a:r>
              <a:rPr lang="ru-RU" sz="2600" dirty="0">
                <a:solidFill>
                  <a:srgbClr val="003300"/>
                </a:solidFill>
                <a:latin typeface="Sylfaen" panose="010A0502050306030303" pitchFamily="18" charset="0"/>
              </a:rPr>
              <a:t>Почему мастер-класс - эффективная форма работы с детьми с ОВЗ???</a:t>
            </a:r>
            <a:endParaRPr lang="ru-RU" sz="2600" dirty="0">
              <a:solidFill>
                <a:srgbClr val="003300"/>
              </a:solidFill>
              <a:latin typeface="Sylfaen" panose="010A05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2780665"/>
            <a:ext cx="152400" cy="188595"/>
          </a:xfrm>
          <a:prstGeom prst="rect">
            <a:avLst/>
          </a:prstGeom>
          <a:solidFill>
            <a:srgbClr val="D8D8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8480" y="3641725"/>
            <a:ext cx="152400" cy="188595"/>
          </a:xfrm>
          <a:prstGeom prst="rect">
            <a:avLst/>
          </a:prstGeom>
          <a:solidFill>
            <a:srgbClr val="D8D8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Прямоугольник 3"/>
          <p:cNvSpPr/>
          <p:nvPr/>
        </p:nvSpPr>
        <p:spPr>
          <a:xfrm>
            <a:off x="539750" y="476885"/>
            <a:ext cx="7686040" cy="1376680"/>
          </a:xfrm>
          <a:prstGeom prst="rect">
            <a:avLst/>
          </a:prstGeom>
        </p:spPr>
        <p:txBody>
          <a:bodyPr>
            <a:noAutofit/>
          </a:bodyPr>
          <a:p>
            <a:pPr>
              <a:buNone/>
            </a:pPr>
            <a:r>
              <a:rPr lang="ru-RU" sz="3500" dirty="0">
                <a:solidFill>
                  <a:srgbClr val="77933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как одна из эффективных форм работы с детьми с ОВЗ</a:t>
            </a:r>
            <a:endParaRPr lang="ru-RU" sz="3500" dirty="0">
              <a:solidFill>
                <a:srgbClr val="77933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Прямоугольник 4"/>
          <p:cNvSpPr/>
          <p:nvPr/>
        </p:nvSpPr>
        <p:spPr>
          <a:xfrm>
            <a:off x="1149350" y="2571750"/>
            <a:ext cx="4351655" cy="20916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ru-RU" sz="2600" dirty="0">
                <a:solidFill>
                  <a:srgbClr val="003300"/>
                </a:solidFill>
                <a:latin typeface="Sylfaen" panose="010A0502050306030303" pitchFamily="18" charset="0"/>
              </a:rPr>
              <a:t>Мастер-класс - это???</a:t>
            </a:r>
            <a:endParaRPr lang="ru-RU" sz="2600" dirty="0">
              <a:solidFill>
                <a:srgbClr val="003300"/>
              </a:solidFill>
              <a:latin typeface="Sylfaen" panose="010A0502050306030303" pitchFamily="18" charset="0"/>
            </a:endParaRPr>
          </a:p>
          <a:p>
            <a:pPr>
              <a:buNone/>
            </a:pPr>
            <a:endParaRPr lang="ru-RU" sz="2600" dirty="0">
              <a:solidFill>
                <a:srgbClr val="003300"/>
              </a:solidFill>
              <a:latin typeface="Sylfaen" panose="010A0502050306030303" pitchFamily="18" charset="0"/>
            </a:endParaRPr>
          </a:p>
          <a:p>
            <a:pPr>
              <a:buNone/>
            </a:pPr>
            <a:r>
              <a:rPr lang="ru-RU" sz="2600" dirty="0">
                <a:solidFill>
                  <a:srgbClr val="003300"/>
                </a:solidFill>
                <a:latin typeface="Sylfaen" panose="010A0502050306030303" pitchFamily="18" charset="0"/>
              </a:rPr>
              <a:t>Почему мастер-класс - эффективная форма работы с детьми с ОВЗ???</a:t>
            </a:r>
            <a:endParaRPr lang="ru-RU" sz="2600" dirty="0">
              <a:solidFill>
                <a:srgbClr val="003300"/>
              </a:solidFill>
              <a:latin typeface="Sylfaen" panose="010A05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2780665"/>
            <a:ext cx="152400" cy="188595"/>
          </a:xfrm>
          <a:prstGeom prst="rect">
            <a:avLst/>
          </a:prstGeom>
          <a:solidFill>
            <a:srgbClr val="D8D8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8480" y="3641725"/>
            <a:ext cx="152400" cy="188595"/>
          </a:xfrm>
          <a:prstGeom prst="rect">
            <a:avLst/>
          </a:prstGeom>
          <a:solidFill>
            <a:srgbClr val="D8D8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Прямоугольник 3"/>
          <p:cNvSpPr/>
          <p:nvPr/>
        </p:nvSpPr>
        <p:spPr>
          <a:xfrm>
            <a:off x="539750" y="476885"/>
            <a:ext cx="7686040" cy="1376680"/>
          </a:xfrm>
          <a:prstGeom prst="rect">
            <a:avLst/>
          </a:prstGeom>
        </p:spPr>
        <p:txBody>
          <a:bodyPr>
            <a:noAutofit/>
          </a:bodyPr>
          <a:p>
            <a:pPr>
              <a:buNone/>
            </a:pPr>
            <a:endParaRPr lang="ru-RU" sz="3500" dirty="0">
              <a:solidFill>
                <a:srgbClr val="77933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680085" y="332740"/>
            <a:ext cx="7811770" cy="1460500"/>
          </a:xfrm>
          <a:prstGeom prst="rect">
            <a:avLst/>
          </a:prstGeom>
        </p:spPr>
        <p:txBody>
          <a:bodyPr>
            <a:noAutofit/>
          </a:bodyPr>
          <a:p>
            <a:pPr marL="0" indent="0">
              <a:lnSpc>
                <a:spcPct val="120000"/>
              </a:lnSpc>
            </a:pPr>
            <a:r>
              <a:rPr sz="2400" b="0" i="0">
                <a:solidFill>
                  <a:srgbClr val="333333"/>
                </a:solidFill>
                <a:latin typeface="YS Text"/>
                <a:ea typeface="YS Text"/>
              </a:rPr>
              <a:t>Мастер-класс — это интерактивная форма обучения и обмена опытом, объединяющая формат тренинга и конференции.</a:t>
            </a:r>
            <a:endParaRPr sz="2400" b="0" i="0">
              <a:solidFill>
                <a:srgbClr val="333333"/>
              </a:solidFill>
              <a:latin typeface="YS Text"/>
              <a:ea typeface="YS Text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743585" y="1586230"/>
            <a:ext cx="7481570" cy="2584450"/>
          </a:xfrm>
          <a:prstGeom prst="rect">
            <a:avLst/>
          </a:prstGeom>
        </p:spPr>
        <p:txBody>
          <a:bodyPr>
            <a:noAutofit/>
          </a:bodyPr>
          <a:p>
            <a:pPr marL="0" indent="457200"/>
            <a:endParaRPr sz="1600" b="0" i="0">
              <a:solidFill>
                <a:srgbClr val="333333"/>
              </a:solidFill>
              <a:latin typeface="YS Text"/>
              <a:ea typeface="YS Text"/>
            </a:endParaRPr>
          </a:p>
          <a:p>
            <a:pPr marL="0" indent="457200">
              <a:lnSpc>
                <a:spcPct val="150000"/>
              </a:lnSpc>
            </a:pPr>
            <a:r>
              <a:rPr sz="1600" b="0" i="0">
                <a:solidFill>
                  <a:srgbClr val="333333"/>
                </a:solidFill>
                <a:latin typeface="YS Text"/>
                <a:ea typeface="YS Text"/>
              </a:rPr>
              <a:t>Это </a:t>
            </a:r>
            <a:r>
              <a:rPr sz="1600" b="1" i="0" u="sng">
                <a:solidFill>
                  <a:srgbClr val="333333"/>
                </a:solidFill>
                <a:latin typeface="YS Text"/>
                <a:ea typeface="YS Text"/>
              </a:rPr>
              <a:t>современная форма</a:t>
            </a:r>
            <a:r>
              <a:rPr sz="1600" b="0" i="0">
                <a:solidFill>
                  <a:srgbClr val="333333"/>
                </a:solidFill>
                <a:latin typeface="YS Text"/>
                <a:ea typeface="YS Text"/>
              </a:rPr>
              <a:t> проведения обучающего тренинга-семинара </a:t>
            </a:r>
            <a:r>
              <a:rPr sz="1600" b="1" u="sng">
                <a:solidFill>
                  <a:srgbClr val="333333"/>
                </a:solidFill>
                <a:latin typeface="YS Text"/>
                <a:ea typeface="YS Text"/>
              </a:rPr>
              <a:t>для отработки практических навыков</a:t>
            </a:r>
            <a:r>
              <a:rPr sz="1600" b="0" i="0">
                <a:solidFill>
                  <a:srgbClr val="333333"/>
                </a:solidFill>
                <a:latin typeface="YS Text"/>
                <a:ea typeface="YS Text"/>
              </a:rPr>
              <a:t> по различным методикам и технологиям. </a:t>
            </a:r>
            <a:endParaRPr sz="1600" b="0" i="0">
              <a:solidFill>
                <a:srgbClr val="333333"/>
              </a:solidFill>
              <a:latin typeface="YS Text"/>
              <a:ea typeface="YS Text"/>
            </a:endParaRPr>
          </a:p>
          <a:p>
            <a:pPr marL="0" indent="457200">
              <a:lnSpc>
                <a:spcPct val="150000"/>
              </a:lnSpc>
            </a:pPr>
            <a:endParaRPr sz="1600" b="0" i="0">
              <a:solidFill>
                <a:srgbClr val="333333"/>
              </a:solidFill>
              <a:latin typeface="YS Text"/>
              <a:ea typeface="YS Text"/>
            </a:endParaRPr>
          </a:p>
          <a:p>
            <a:pPr marL="0" indent="457200">
              <a:lnSpc>
                <a:spcPct val="150000"/>
              </a:lnSpc>
            </a:pPr>
            <a:r>
              <a:rPr sz="1600" b="0" i="0">
                <a:solidFill>
                  <a:srgbClr val="333333"/>
                </a:solidFill>
                <a:latin typeface="YS Text"/>
                <a:ea typeface="YS Text"/>
              </a:rPr>
              <a:t>Цель мастер-класса — </a:t>
            </a:r>
            <a:r>
              <a:rPr sz="1600" b="1" i="0" u="sng">
                <a:solidFill>
                  <a:srgbClr val="333333"/>
                </a:solidFill>
                <a:latin typeface="YS Text"/>
                <a:ea typeface="YS Text"/>
              </a:rPr>
              <a:t>повышение профессионального уровня и обмен передовым опытом участников, расширение кругозора и приобщение к новейшим областям знания.</a:t>
            </a:r>
            <a:endParaRPr sz="1600" b="1" i="0" u="sng">
              <a:solidFill>
                <a:srgbClr val="333333"/>
              </a:solidFill>
              <a:latin typeface="YS Text"/>
              <a:ea typeface="YS Tex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Прямоугольник 3"/>
          <p:cNvSpPr/>
          <p:nvPr/>
        </p:nvSpPr>
        <p:spPr>
          <a:xfrm>
            <a:off x="539750" y="476885"/>
            <a:ext cx="7686040" cy="1376680"/>
          </a:xfrm>
          <a:prstGeom prst="rect">
            <a:avLst/>
          </a:prstGeom>
        </p:spPr>
        <p:txBody>
          <a:bodyPr>
            <a:noAutofit/>
          </a:bodyPr>
          <a:p>
            <a:pPr>
              <a:buNone/>
            </a:pPr>
            <a:endParaRPr lang="ru-RU" sz="3500" dirty="0">
              <a:solidFill>
                <a:srgbClr val="77933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Изображение 4"/>
          <p:cNvPicPr/>
          <p:nvPr/>
        </p:nvPicPr>
        <p:blipFill>
          <a:blip r:embed="rId2"/>
        </p:blipFill>
        <p:spPr>
          <a:xfrm>
            <a:off x="0" y="0"/>
            <a:ext cx="2470150" cy="3169920"/>
          </a:xfrm>
          <a:prstGeom prst="rect">
            <a:avLst/>
          </a:prstGeom>
        </p:spPr>
      </p:pic>
      <p:pic>
        <p:nvPicPr>
          <p:cNvPr id="6" name="Изображение 5"/>
          <p:cNvPicPr/>
          <p:nvPr/>
        </p:nvPicPr>
        <p:blipFill>
          <a:blip r:embed="rId3"/>
          <a:srcRect l="17865" t="9326" r="1766" b="9539"/>
        </p:blipFill>
        <p:spPr>
          <a:xfrm>
            <a:off x="2051685" y="620395"/>
            <a:ext cx="2661285" cy="3289300"/>
          </a:xfrm>
          <a:prstGeom prst="rect">
            <a:avLst/>
          </a:prstGeom>
        </p:spPr>
      </p:pic>
      <p:pic>
        <p:nvPicPr>
          <p:cNvPr id="7" name="Изображение 6"/>
          <p:cNvPicPr/>
          <p:nvPr/>
        </p:nvPicPr>
        <p:blipFill>
          <a:blip r:embed="rId4"/>
          <a:srcRect t="17516" r="2491" b="12198"/>
        </p:blipFill>
        <p:spPr>
          <a:xfrm>
            <a:off x="4427855" y="0"/>
            <a:ext cx="2711450" cy="3169920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5"/>
        </p:blipFill>
        <p:spPr>
          <a:xfrm>
            <a:off x="6967220" y="764540"/>
            <a:ext cx="2180590" cy="3314065"/>
          </a:xfrm>
          <a:prstGeom prst="rect">
            <a:avLst/>
          </a:prstGeom>
        </p:spPr>
      </p:pic>
      <p:pic>
        <p:nvPicPr>
          <p:cNvPr id="9" name="Изображение 8"/>
          <p:cNvPicPr/>
          <p:nvPr/>
        </p:nvPicPr>
        <p:blipFill>
          <a:blip r:embed="rId6"/>
        </p:blipFill>
        <p:spPr>
          <a:xfrm>
            <a:off x="-36830" y="3213100"/>
            <a:ext cx="2360930" cy="3351530"/>
          </a:xfrm>
          <a:prstGeom prst="rect">
            <a:avLst/>
          </a:prstGeom>
        </p:spPr>
      </p:pic>
      <p:pic>
        <p:nvPicPr>
          <p:cNvPr id="10" name="Изображение 9"/>
          <p:cNvPicPr/>
          <p:nvPr/>
        </p:nvPicPr>
        <p:blipFill>
          <a:blip r:embed="rId7"/>
          <a:srcRect t="27146" r="-170"/>
        </p:blipFill>
        <p:spPr>
          <a:xfrm>
            <a:off x="2773680" y="3573145"/>
            <a:ext cx="3572510" cy="32918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949</Words>
  <Application>WPS Presentation</Application>
  <PresentationFormat>Экран (4:3)</PresentationFormat>
  <Paragraphs>28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SimSun</vt:lpstr>
      <vt:lpstr>Wingdings</vt:lpstr>
      <vt:lpstr>Calibri</vt:lpstr>
      <vt:lpstr>Sylfaen</vt:lpstr>
      <vt:lpstr>Times New Roman</vt:lpstr>
      <vt:lpstr>YS Text</vt:lpstr>
      <vt:lpstr>Segoe Print</vt:lpstr>
      <vt:lpstr>Microsoft YaHei</vt:lpstr>
      <vt:lpstr>Arial Unicode MS</vt:lpstr>
      <vt:lpstr>Тема Office</vt:lpstr>
      <vt:lpstr>1_Тема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>User</cp:lastModifiedBy>
  <cp:revision>15</cp:revision>
  <dcterms:created xsi:type="dcterms:W3CDTF">2024-08-28T05:01:00Z</dcterms:created>
  <dcterms:modified xsi:type="dcterms:W3CDTF">2024-08-29T03:32:55Z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548857C0A0D841258C0C62E283CD5D42_13</vt:lpwstr>
  </property>
  <property fmtid="{D5CDD505-2E9C-101B-9397-08002B2CF9AE}" pid="3" name="KSOProductBuildVer">
    <vt:lpwstr>1049-12.2.0.17562</vt:lpwstr>
  </property>
</Properties>
</file>