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2" r:id="rId3"/>
    <p:sldId id="260" r:id="rId4"/>
    <p:sldId id="258" r:id="rId5"/>
    <p:sldId id="288" r:id="rId6"/>
    <p:sldId id="267" r:id="rId7"/>
    <p:sldId id="282" r:id="rId8"/>
    <p:sldId id="277" r:id="rId9"/>
    <p:sldId id="278" r:id="rId10"/>
    <p:sldId id="279" r:id="rId11"/>
    <p:sldId id="280" r:id="rId12"/>
    <p:sldId id="281" r:id="rId13"/>
    <p:sldId id="286" r:id="rId14"/>
    <p:sldId id="276" r:id="rId15"/>
    <p:sldId id="275" r:id="rId16"/>
    <p:sldId id="289" r:id="rId17"/>
    <p:sldId id="290" r:id="rId18"/>
    <p:sldId id="271" r:id="rId19"/>
    <p:sldId id="28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66FF"/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854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4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30.03.2024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31032" y="692696"/>
            <a:ext cx="7548404" cy="2160240"/>
          </a:xfrm>
        </p:spPr>
        <p:txBody>
          <a:bodyPr>
            <a:noAutofit/>
          </a:bodyPr>
          <a:lstStyle/>
          <a:p>
            <a:endParaRPr lang="ru-RU" sz="2000" b="1" i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r>
              <a:rPr lang="ru-RU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СУ-ДЖОК  </a:t>
            </a:r>
            <a:r>
              <a:rPr lang="ru-RU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ТЕРАПИЯ </a:t>
            </a:r>
            <a:endParaRPr lang="ru-RU" sz="40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детей и взрослых</a:t>
            </a:r>
          </a:p>
          <a:p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endParaRPr lang="ru-RU" sz="2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Picture 8" descr="%D0%BF%D1%80%D1%83%D0%B6%D0%B8%D0%BD%D0%BD%D1%8B%D0%B9%20%D0%BC%D0%B0%D1%81%D1%81%D0%B0%D0%B6%D1%91%D1%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58039"/>
            <a:ext cx="3055308" cy="260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%D0%BF%D1%80%D1%83%D0%B6%D0%B8%D0%BD%D0%BD%D1%8B%D0%B9%20%D0%BC%D0%B0%D1%81%D1%81%D0%B0%D0%B6%D1%91%D1%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861048"/>
            <a:ext cx="3055308" cy="260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810000" cy="4716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693" y="836712"/>
            <a:ext cx="3836435" cy="383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83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7200800" cy="46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51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847" y="260648"/>
            <a:ext cx="3545189" cy="2454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 descr="C:\Users\THOR\Desktop\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533" y="2996952"/>
            <a:ext cx="6437819" cy="357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3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94764">
            <a:off x="410503" y="3003777"/>
            <a:ext cx="4348806" cy="2903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2226">
            <a:off x="5040776" y="3053439"/>
            <a:ext cx="3657058" cy="274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102" y="620688"/>
            <a:ext cx="222885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450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4178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массажёров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от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Faberlic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...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Внутри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магнит со смещенным центром тяжести.</a:t>
            </a:r>
          </a:p>
        </p:txBody>
      </p:sp>
      <p:pic>
        <p:nvPicPr>
          <p:cNvPr id="5122" name="Picture 2" descr="http://www.mycharm.ru/data/cache/2016jun/11/21/240691_453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699663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3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606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973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11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81065"/>
            <a:ext cx="4896544" cy="676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134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Женское здоровье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21" y="1484784"/>
            <a:ext cx="8237013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6879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СУ-ДЖОК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ТЕРАПИИ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19256" cy="511256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</a:t>
            </a:r>
            <a:r>
              <a:rPr lang="ru-RU" sz="2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при правильном применении наступает выраженный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эффект.</a:t>
            </a:r>
          </a:p>
          <a:p>
            <a:pPr marL="0" indent="0" algn="ctr">
              <a:buNone/>
            </a:pPr>
            <a:r>
              <a:rPr lang="ru-RU" sz="2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Абсолютная </a:t>
            </a:r>
            <a:r>
              <a:rPr lang="ru-RU" sz="2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неправильное применение никогда не наносит вред – оно просто не эффективно.</a:t>
            </a:r>
          </a:p>
          <a:p>
            <a:pPr marL="0" indent="0" algn="ctr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Универсальность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Су-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терапию могут использовать и педагоги в своей работе, и родители в домашних условиях. </a:t>
            </a:r>
          </a:p>
          <a:p>
            <a:pPr marL="0" indent="0" algn="ctr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система настолько проста и доступна, что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освоить</a:t>
            </a:r>
          </a:p>
          <a:p>
            <a:pPr marL="0" indent="0" algn="ctr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даже ребенок. </a:t>
            </a: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один раз понять, затем им можно пользоваться всю жизнь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Char char="v"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73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309" y="1844824"/>
            <a:ext cx="652938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47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5774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Ива́н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Петро́вич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Па́влов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(1849-1936)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русский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учёный физиолог,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основатель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крупнейшей российской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физиологической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школы,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лауреат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нобелевской премии, сказал очень интересную фразу.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Докажите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это или не так, применяя свой опыт, что: </a:t>
            </a:r>
          </a:p>
          <a:p>
            <a:pPr marL="0" indent="0" algn="ctr">
              <a:buNone/>
            </a:pP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Руки учат голову, затем поумневшая голова учит руки, а умелые руки снова способствуют развитию мозга»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2656"/>
            <a:ext cx="2232248" cy="248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06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0" indent="0">
              <a:buNone/>
            </a:pPr>
            <a:r>
              <a:rPr lang="ru-RU" alt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marL="0" indent="0">
              <a:buNone/>
            </a:pP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«Рука </a:t>
            </a:r>
            <a:r>
              <a:rPr lang="ru-RU" alt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вышедшим </a:t>
            </a:r>
            <a:endParaRPr lang="ru-RU" altLang="ru-RU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наружу </a:t>
            </a:r>
            <a:r>
              <a:rPr lang="ru-RU" alt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головным мозгом</a:t>
            </a: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  <a:r>
              <a:rPr lang="ru-RU" alt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немецкий философ  </a:t>
            </a:r>
          </a:p>
          <a:p>
            <a:pPr marL="0" indent="0">
              <a:buNone/>
            </a:pP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2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Иммануил</a:t>
            </a:r>
            <a:r>
              <a:rPr lang="ru-RU" alt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Кант   (</a:t>
            </a:r>
            <a:r>
              <a:rPr lang="ru-RU" alt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1724-1804)</a:t>
            </a:r>
            <a:endParaRPr lang="ru-RU" altLang="ru-RU" sz="2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pPr marL="0" indent="0" algn="r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</a:p>
          <a:p>
            <a:pPr marL="0" indent="0" algn="r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alt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« Ум </a:t>
            </a:r>
            <a:r>
              <a:rPr lang="ru-RU" alt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</a:t>
            </a: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находится </a:t>
            </a:r>
            <a:r>
              <a:rPr lang="ru-RU" alt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кончиках </a:t>
            </a:r>
            <a:r>
              <a:rPr lang="ru-RU" alt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пальцев</a:t>
            </a:r>
            <a:r>
              <a:rPr lang="ru-RU" alt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</a:p>
          <a:p>
            <a:pPr marL="0" indent="0" algn="r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altLang="ru-RU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Василий </a:t>
            </a:r>
            <a:r>
              <a:rPr lang="ru-RU" altLang="ru-RU" sz="2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Александрович Сухомлинский </a:t>
            </a:r>
            <a:r>
              <a:rPr lang="ru-RU" altLang="ru-RU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(</a:t>
            </a:r>
            <a:r>
              <a:rPr lang="ru-RU" altLang="ru-RU" sz="2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1918-1970 г</a:t>
            </a:r>
            <a:r>
              <a:rPr lang="ru-RU" altLang="ru-RU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0" indent="0" algn="ctr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altLang="ru-RU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советский педагог</a:t>
            </a:r>
            <a:r>
              <a:rPr lang="ru-RU" altLang="ru-RU" sz="2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altLang="ru-RU" sz="23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altLang="ru-RU" sz="23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создатель </a:t>
            </a:r>
            <a:r>
              <a:rPr lang="ru-RU" altLang="ru-RU" sz="2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народной педагогики</a:t>
            </a:r>
            <a:r>
              <a:rPr lang="ru-RU" altLang="ru-RU" sz="23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2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32728"/>
            <a:ext cx="204070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2976"/>
            <a:ext cx="2236125" cy="3040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671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6"/>
            <a:ext cx="8229600" cy="5904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Создатель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Су-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южно-корейский профессор Пак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Чжэ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основе его метода лежит система соответствия, или подобия, кистей и стоп всему организму в целом. </a:t>
            </a:r>
            <a:endParaRPr lang="ru-RU" alt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wo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74034" y="2492896"/>
            <a:ext cx="1669926" cy="237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7" y="4941168"/>
            <a:ext cx="84969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Кисть и стопа являются, по мнению автора системы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Су-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пультами дистанционного управления»  здоровьем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321777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441730"/>
            <a:ext cx="7321773" cy="4939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67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748883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865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marL="0" indent="0" algn="ctr">
              <a:buNone/>
            </a:pP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4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Массаж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основной метод Су–</a:t>
            </a:r>
            <a:r>
              <a:rPr lang="ru-RU" sz="3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терапии</a:t>
            </a:r>
          </a:p>
          <a:p>
            <a:pPr marL="0" indent="0" algn="ctr">
              <a:buNone/>
            </a:pPr>
            <a:endParaRPr lang="ru-RU" sz="3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межполушарное взаимодействие, синхронизировать работу обоих полушарий мозга.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«СУ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ДЖОК» терапии.</a:t>
            </a:r>
          </a:p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шариком: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dirty="0"/>
              <a:t>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круговые движения шарика между ладонями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перекатывание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шарика от кончиков пальцев к основанию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ладони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вращение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шарика кончиками пальцев, 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сжимание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шарика между ладонями, 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сжимание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передача из руки в руку,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подбрасывание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шарика с последующим сжатием между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ладонями </a:t>
            </a: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кольцом:</a:t>
            </a:r>
          </a:p>
          <a:p>
            <a:pPr marL="0" indent="0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Пружину, выполненную в виде кольца нужно надевать на палец и прокатывать по нему.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31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675" y="3393674"/>
            <a:ext cx="447675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863" y="475834"/>
            <a:ext cx="3504962" cy="257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64304"/>
            <a:ext cx="388490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895713"/>
            <a:ext cx="39569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Массажёр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пружинный, кольцо для голени су-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684784"/>
            <a:ext cx="3144635" cy="237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715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C:\Users\THOR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096" y="476671"/>
            <a:ext cx="4148088" cy="4749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THOR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67" y="1844824"/>
            <a:ext cx="3953231" cy="465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75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313</Words>
  <Application>Microsoft Office PowerPoint</Application>
  <PresentationFormat>Экран (4:3)</PresentationFormat>
  <Paragraphs>56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Набор массажёров  «Су Джок» от Faberlic  ...                Внутри расположен магнит со смещенным центром тяжести.</vt:lpstr>
      <vt:lpstr>Презентация PowerPoint</vt:lpstr>
      <vt:lpstr>Презентация PowerPoint</vt:lpstr>
      <vt:lpstr>Женское здоровье</vt:lpstr>
      <vt:lpstr>ДОСТОИНСТВА   СУ-ДЖОК  ТЕРАПИИ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111</cp:lastModifiedBy>
  <cp:revision>49</cp:revision>
  <dcterms:created xsi:type="dcterms:W3CDTF">2013-01-06T18:32:13Z</dcterms:created>
  <dcterms:modified xsi:type="dcterms:W3CDTF">2024-03-30T17:38:19Z</dcterms:modified>
</cp:coreProperties>
</file>