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9" r:id="rId3"/>
    <p:sldId id="288" r:id="rId4"/>
    <p:sldId id="287" r:id="rId5"/>
    <p:sldId id="290" r:id="rId6"/>
    <p:sldId id="291" r:id="rId7"/>
    <p:sldId id="292" r:id="rId8"/>
    <p:sldId id="293" r:id="rId9"/>
    <p:sldId id="276" r:id="rId10"/>
    <p:sldId id="280" r:id="rId11"/>
    <p:sldId id="282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43" autoAdjust="0"/>
  </p:normalViewPr>
  <p:slideViewPr>
    <p:cSldViewPr>
      <p:cViewPr varScale="1">
        <p:scale>
          <a:sx n="83" d="100"/>
          <a:sy n="83" d="100"/>
        </p:scale>
        <p:origin x="1450" y="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796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47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4293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310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12128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179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06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9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814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6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522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13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54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59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603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91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7186C-92CC-4831-B0DE-1A828F291024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09CD8EB-1F59-48E0-B414-EE2C3C2FF5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5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g.resh.edu.ru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hyperlink" Target="https://fipi.ru/otkrytyy-bank-zadaniy-dlya-otsenki-yestestvennonauchnoy-gramotnost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1484784"/>
            <a:ext cx="51845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ФУНКЦИОНАЛЬНОЙ ГРАМОТНОСТИ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УРОКАХ ФИЗИКИ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6" name="AutoShape 2" descr="Функциональная грамотно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68" name="AutoShape 4" descr="Функциональная грамотно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167" y="0"/>
            <a:ext cx="812439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7650" y="1916832"/>
            <a:ext cx="6546351" cy="4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15906" t="17104" r="27782" b="24287"/>
          <a:stretch/>
        </p:blipFill>
        <p:spPr bwMode="auto">
          <a:xfrm>
            <a:off x="323528" y="116632"/>
            <a:ext cx="8820472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2495218"/>
            <a:ext cx="74168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0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Спасибо за внимание!</a:t>
            </a:r>
            <a:endParaRPr lang="ru-RU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87824" y="476672"/>
            <a:ext cx="3960440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Функциональная грамотность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835696" y="1340768"/>
            <a:ext cx="129614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Шестиугольник 7"/>
          <p:cNvSpPr/>
          <p:nvPr/>
        </p:nvSpPr>
        <p:spPr>
          <a:xfrm>
            <a:off x="251520" y="2276872"/>
            <a:ext cx="2160240" cy="113042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Читательская грамотность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6516216" y="1484784"/>
            <a:ext cx="2520280" cy="136815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Математическая грамотность</a:t>
            </a:r>
            <a:endParaRPr lang="ru-RU" dirty="0"/>
          </a:p>
        </p:txBody>
      </p:sp>
      <p:sp>
        <p:nvSpPr>
          <p:cNvPr id="10" name="Шестиугольник 9"/>
          <p:cNvSpPr/>
          <p:nvPr/>
        </p:nvSpPr>
        <p:spPr>
          <a:xfrm>
            <a:off x="2987824" y="2708920"/>
            <a:ext cx="3528392" cy="9144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Естественнонаучная грамотность</a:t>
            </a:r>
            <a:endParaRPr lang="ru-RU" dirty="0"/>
          </a:p>
        </p:txBody>
      </p:sp>
      <p:sp>
        <p:nvSpPr>
          <p:cNvPr id="11" name="Шестиугольник 10"/>
          <p:cNvSpPr/>
          <p:nvPr/>
        </p:nvSpPr>
        <p:spPr>
          <a:xfrm>
            <a:off x="1331640" y="4509120"/>
            <a:ext cx="2304256" cy="134644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Финансовая грамотность</a:t>
            </a:r>
            <a:endParaRPr lang="ru-RU" dirty="0"/>
          </a:p>
        </p:txBody>
      </p:sp>
      <p:sp>
        <p:nvSpPr>
          <p:cNvPr id="12" name="Шестиугольник 11"/>
          <p:cNvSpPr/>
          <p:nvPr/>
        </p:nvSpPr>
        <p:spPr>
          <a:xfrm>
            <a:off x="6372200" y="4149080"/>
            <a:ext cx="2088232" cy="115212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Креативное мышление</a:t>
            </a:r>
            <a:endParaRPr lang="ru-RU" dirty="0"/>
          </a:p>
        </p:txBody>
      </p:sp>
      <p:sp>
        <p:nvSpPr>
          <p:cNvPr id="13" name="Шестиугольник 12"/>
          <p:cNvSpPr/>
          <p:nvPr/>
        </p:nvSpPr>
        <p:spPr>
          <a:xfrm>
            <a:off x="4139952" y="4437112"/>
            <a:ext cx="2088232" cy="9144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Глобальные компетенции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788024" y="1844824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6"/>
          </p:cNvCxnSpPr>
          <p:nvPr/>
        </p:nvCxnSpPr>
        <p:spPr>
          <a:xfrm>
            <a:off x="6948264" y="1124744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267744" y="1556792"/>
            <a:ext cx="1152128" cy="295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228184" y="1700808"/>
            <a:ext cx="1080120" cy="2376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508104" y="1844824"/>
            <a:ext cx="72008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11" t="24160" r="68077" b="8376"/>
          <a:stretch/>
        </p:blipFill>
        <p:spPr bwMode="auto">
          <a:xfrm>
            <a:off x="24000" y="0"/>
            <a:ext cx="4475992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l="2436" t="19601" r="67436" b="7691"/>
          <a:stretch/>
        </p:blipFill>
        <p:spPr bwMode="auto">
          <a:xfrm>
            <a:off x="4355976" y="0"/>
            <a:ext cx="4788024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Шестиугольник 3"/>
          <p:cNvSpPr/>
          <p:nvPr/>
        </p:nvSpPr>
        <p:spPr>
          <a:xfrm>
            <a:off x="107504" y="116632"/>
            <a:ext cx="2520280" cy="72576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Читательская грамотность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69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2308" t="18918" r="68076" b="10654"/>
          <a:stretch/>
        </p:blipFill>
        <p:spPr bwMode="auto">
          <a:xfrm>
            <a:off x="-36512" y="18304"/>
            <a:ext cx="4680520" cy="6795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l="1667" t="20057" r="67948" b="8603"/>
          <a:stretch/>
        </p:blipFill>
        <p:spPr bwMode="auto">
          <a:xfrm>
            <a:off x="4644008" y="19621"/>
            <a:ext cx="4499992" cy="6795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Шестиугольник 3"/>
          <p:cNvSpPr/>
          <p:nvPr/>
        </p:nvSpPr>
        <p:spPr>
          <a:xfrm>
            <a:off x="6372200" y="116632"/>
            <a:ext cx="2771800" cy="86409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Математическая грамотность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327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25270" t="23945" r="34324" b="37058"/>
          <a:stretch/>
        </p:blipFill>
        <p:spPr bwMode="auto">
          <a:xfrm>
            <a:off x="2758620" y="16380"/>
            <a:ext cx="6205868" cy="24765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3116" y="2566645"/>
            <a:ext cx="7589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Урок-конференция "Радиоактивные излучения в природе, медицине,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технике» - 9 класс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03117" y="3214717"/>
            <a:ext cx="7589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Урок-конференция "Ядерная энергетика. Действия радиоактивных излучений на живые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организмы» -  9 класс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78715" y="3851756"/>
            <a:ext cx="76137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теплоэнергетики – 10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8715" y="4222829"/>
            <a:ext cx="7613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риски при производстве электроэнергии. Культура использования электроэнергии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повседневнои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̆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– 11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78715" y="4859868"/>
            <a:ext cx="76137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Нерешенные проблемы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астрономии – 11 класс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22316" y="548845"/>
            <a:ext cx="2736304" cy="66153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Глобальные компетенции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814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24744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Примеры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практических задач: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Рассчитайте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денежные затраты на электроэнергию при работе масляного обогревателя мощностью 1800 Вт, работающего 6 ч в сутки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2. Мощность лампы накаливания 75 Вт. Эквивалентная светодиодная лампа обладает мощностью 9 Вт. Рассчитайте разницу расходов в месяц, если все лампочки накаливания заменить на светодиодные в трехкомнатной квартире с осветительными приборами, использующими 24 лампы и работающими в среднем 4 ч в сутки.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1547664" y="116632"/>
            <a:ext cx="3384376" cy="7920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Финансовая грамотность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21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1026" t="20057" r="54103" b="2250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Шестиугольник 3"/>
          <p:cNvSpPr/>
          <p:nvPr/>
        </p:nvSpPr>
        <p:spPr>
          <a:xfrm>
            <a:off x="1907704" y="14318"/>
            <a:ext cx="5904656" cy="46235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Естественнонаучная грамотность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449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154" t="20742" r="54230" b="22962"/>
          <a:stretch/>
        </p:blipFill>
        <p:spPr bwMode="auto">
          <a:xfrm>
            <a:off x="8008" y="16008"/>
            <a:ext cx="9135992" cy="69413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5650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941" y="1507198"/>
            <a:ext cx="5546029" cy="21473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43608" y="54868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БАНК ЭЛЕКТРОННЫХ РЕСУРСОВ ПО ФОРМИРОВАНИЮ ФУНКЦИОНАЛЬНОЙ ГРАМОТНОСТИ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198493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3"/>
              </a:rPr>
              <a:t>Электронный </a:t>
            </a:r>
            <a:r>
              <a:rPr lang="ru-RU" u="sng" dirty="0">
                <a:hlinkClick r:id="rId3"/>
              </a:rPr>
              <a:t>банк заданий для оценки функциональной ...</a:t>
            </a:r>
          </a:p>
          <a:p>
            <a:r>
              <a:rPr lang="ru-RU" u="sng" dirty="0">
                <a:hlinkClick r:id="rId3"/>
              </a:rPr>
              <a:t>https://</a:t>
            </a:r>
            <a:r>
              <a:rPr lang="ru-RU" u="sng" dirty="0" smtClean="0">
                <a:hlinkClick r:id="rId3"/>
              </a:rPr>
              <a:t>fg.resh.edu.ru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43608" y="3316967"/>
            <a:ext cx="74766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Открытый банк заданий ФИПИ для оценки естественнонаучной грамотности (VII-IX классы):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https://fipi.ru/otkrytyy-bank-zadaniy-dlya-otsenki-yestestvennonauchnoy-gramotnosti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9614" t="6876" r="6073" b="9463"/>
          <a:stretch/>
        </p:blipFill>
        <p:spPr bwMode="auto">
          <a:xfrm>
            <a:off x="2843808" y="4265218"/>
            <a:ext cx="3550580" cy="264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558</TotalTime>
  <Words>192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26</cp:lastModifiedBy>
  <cp:revision>55</cp:revision>
  <dcterms:created xsi:type="dcterms:W3CDTF">2022-02-10T05:48:46Z</dcterms:created>
  <dcterms:modified xsi:type="dcterms:W3CDTF">2025-02-13T14:32:03Z</dcterms:modified>
</cp:coreProperties>
</file>