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80" r:id="rId4"/>
    <p:sldId id="257" r:id="rId5"/>
    <p:sldId id="258" r:id="rId6"/>
    <p:sldId id="259" r:id="rId7"/>
    <p:sldId id="261" r:id="rId8"/>
    <p:sldId id="263" r:id="rId9"/>
    <p:sldId id="262" r:id="rId10"/>
    <p:sldId id="264" r:id="rId11"/>
    <p:sldId id="265" r:id="rId12"/>
    <p:sldId id="267" r:id="rId13"/>
    <p:sldId id="268" r:id="rId14"/>
    <p:sldId id="270" r:id="rId15"/>
    <p:sldId id="271" r:id="rId16"/>
    <p:sldId id="274" r:id="rId17"/>
    <p:sldId id="277" r:id="rId18"/>
    <p:sldId id="276" r:id="rId19"/>
    <p:sldId id="279" r:id="rId20"/>
    <p:sldId id="281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492" t="41583" r="44067" b="34914"/>
          <a:stretch>
            <a:fillRect/>
          </a:stretch>
        </p:blipFill>
        <p:spPr bwMode="auto">
          <a:xfrm>
            <a:off x="928662" y="1785926"/>
            <a:ext cx="7643834" cy="3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Финансовая грамотность                                  на уроках географии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5715016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Выступает: Попова О.В. учитель географии МОУ»Знаменская СОШ»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975" t="16798" r="24320" b="8497"/>
          <a:stretch>
            <a:fillRect/>
          </a:stretch>
        </p:blipFill>
        <p:spPr bwMode="auto">
          <a:xfrm>
            <a:off x="1071538" y="571480"/>
            <a:ext cx="750099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6901" t="39285" r="41965" b="31751"/>
          <a:stretch>
            <a:fillRect/>
          </a:stretch>
        </p:blipFill>
        <p:spPr bwMode="auto">
          <a:xfrm>
            <a:off x="285720" y="857232"/>
            <a:ext cx="435771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214290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класс Раздел «Изображения земной поверхности»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37520" t="6416" r="25667" b="42378"/>
          <a:stretch>
            <a:fillRect/>
          </a:stretch>
        </p:blipFill>
        <p:spPr bwMode="auto">
          <a:xfrm>
            <a:off x="5072034" y="642918"/>
            <a:ext cx="40719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34826" t="57622" r="5914" b="4340"/>
          <a:stretch>
            <a:fillRect/>
          </a:stretch>
        </p:blipFill>
        <p:spPr bwMode="auto">
          <a:xfrm>
            <a:off x="4214810" y="4500570"/>
            <a:ext cx="471487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40471" t="21634" r="11975" b="13465"/>
          <a:stretch>
            <a:fillRect/>
          </a:stretch>
        </p:blipFill>
        <p:spPr bwMode="auto">
          <a:xfrm>
            <a:off x="571472" y="3929066"/>
            <a:ext cx="33575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28662" y="350043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к заданию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26439" t="18283" r="44634" b="9141"/>
          <a:stretch>
            <a:fillRect/>
          </a:stretch>
        </p:blipFill>
        <p:spPr bwMode="auto">
          <a:xfrm>
            <a:off x="642910" y="642918"/>
            <a:ext cx="17716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 класс Раздел «Учимся с полярной звездой»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25039" t="18837" r="44323" b="6094"/>
          <a:stretch>
            <a:fillRect/>
          </a:stretch>
        </p:blipFill>
        <p:spPr bwMode="auto">
          <a:xfrm>
            <a:off x="2500298" y="642918"/>
            <a:ext cx="1785950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28662" y="3286124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 l="26265" t="23111" r="44323" b="55523"/>
          <a:stretch>
            <a:fillRect/>
          </a:stretch>
        </p:blipFill>
        <p:spPr bwMode="auto">
          <a:xfrm>
            <a:off x="4643438" y="785794"/>
            <a:ext cx="435771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28662" y="3786190"/>
            <a:ext cx="76438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Так как вы проживаете в Екатеринбурге, то изначально нужно добраться в пункт отправления экспедиции -  в город Санкт-Петербург.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Сделать вам это можно двумя способами: доехать на поезде, либо на личном автомобиле. Вы отправляетесь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втроем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Цена билета на поезд Екатеринбург – Санкт-Петербург равно 1400 рублей за билет. Автомобиль расходует 8 литров бензина на 100 км. пути, расстояние между городами равно 950 км, а цена бензина за 1 литр – 50 рублей.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рублей придется заплатить за наиболее дешевую поездку.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41164" t="37709" r="25706" b="22291"/>
          <a:stretch>
            <a:fillRect/>
          </a:stretch>
        </p:blipFill>
        <p:spPr bwMode="auto">
          <a:xfrm>
            <a:off x="5000628" y="2214554"/>
            <a:ext cx="36433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428604"/>
            <a:ext cx="450059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3*1400=5200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950/100\9.5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76*50=3800 рублей</a:t>
            </a:r>
          </a:p>
          <a:p>
            <a:pPr marL="514350" indent="-51435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Ответ: на наиболее дешевую поездку на троих мы  заплати 3800 рублей.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3345" t="39433" r="45139" b="27360"/>
          <a:stretch>
            <a:fillRect/>
          </a:stretch>
        </p:blipFill>
        <p:spPr bwMode="auto">
          <a:xfrm>
            <a:off x="214282" y="714356"/>
            <a:ext cx="42862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23153" t="25095" r="39495" b="23019"/>
          <a:stretch>
            <a:fillRect/>
          </a:stretch>
        </p:blipFill>
        <p:spPr bwMode="auto">
          <a:xfrm>
            <a:off x="4500562" y="1928802"/>
            <a:ext cx="435771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57290" y="214290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 класс  Раздел «Материки, океаны и страны»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4" cstate="print"/>
          <a:srcRect l="24320" t="25095" r="40662" b="23019"/>
          <a:stretch>
            <a:fillRect/>
          </a:stretch>
        </p:blipFill>
        <p:spPr bwMode="auto">
          <a:xfrm>
            <a:off x="857224" y="3857628"/>
            <a:ext cx="300039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4513" t="26981" r="39302" b="23209"/>
          <a:stretch>
            <a:fillRect/>
          </a:stretch>
        </p:blipFill>
        <p:spPr bwMode="auto">
          <a:xfrm>
            <a:off x="214282" y="857232"/>
            <a:ext cx="378621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22178" t="22830" r="38135" b="23208"/>
          <a:stretch>
            <a:fillRect/>
          </a:stretch>
        </p:blipFill>
        <p:spPr bwMode="auto">
          <a:xfrm>
            <a:off x="4572000" y="642918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57290" y="214290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 класс  Раздел «Природа»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25680" t="31132" r="41637" b="27359"/>
          <a:stretch>
            <a:fillRect/>
          </a:stretch>
        </p:blipFill>
        <p:spPr bwMode="auto">
          <a:xfrm>
            <a:off x="214282" y="4429132"/>
            <a:ext cx="35719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l="21011" t="20754" r="41637" b="16982"/>
          <a:stretch>
            <a:fillRect/>
          </a:stretch>
        </p:blipFill>
        <p:spPr bwMode="auto">
          <a:xfrm>
            <a:off x="5072066" y="4000504"/>
            <a:ext cx="271464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214290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класс  Раздел «Хозяйство страны»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23345" t="29056" r="45139" b="25284"/>
          <a:stretch>
            <a:fillRect/>
          </a:stretch>
        </p:blipFill>
        <p:spPr bwMode="auto">
          <a:xfrm>
            <a:off x="428596" y="928670"/>
            <a:ext cx="27860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23345" t="24905" r="38135" b="23209"/>
          <a:stretch>
            <a:fillRect/>
          </a:stretch>
        </p:blipFill>
        <p:spPr bwMode="auto">
          <a:xfrm>
            <a:off x="4357686" y="857232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23153" t="18868" r="40662" b="16793"/>
          <a:stretch>
            <a:fillRect/>
          </a:stretch>
        </p:blipFill>
        <p:spPr bwMode="auto">
          <a:xfrm>
            <a:off x="642910" y="3571876"/>
            <a:ext cx="342902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6847" t="33207" r="45139" b="27360"/>
          <a:stretch>
            <a:fillRect/>
          </a:stretch>
        </p:blipFill>
        <p:spPr bwMode="auto">
          <a:xfrm>
            <a:off x="571472" y="785794"/>
            <a:ext cx="314327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22961" t="22830" r="40854" b="19058"/>
          <a:stretch>
            <a:fillRect/>
          </a:stretch>
        </p:blipFill>
        <p:spPr bwMode="auto">
          <a:xfrm>
            <a:off x="4071934" y="928670"/>
            <a:ext cx="4714876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57290" y="214290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класс  Раздел «Хозяйство страны»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4" cstate="print"/>
          <a:srcRect l="21986" t="20944" r="40662" b="16793"/>
          <a:stretch>
            <a:fillRect/>
          </a:stretch>
        </p:blipFill>
        <p:spPr bwMode="auto">
          <a:xfrm>
            <a:off x="642910" y="3786190"/>
            <a:ext cx="328614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21429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класс  Раздел «Хозяйство страны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000108"/>
            <a:ext cx="75724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Инфраструктурный комплекс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Связь.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Семену пришло сообщение в социальной сети от его друга Петра: «Привет, Семен! Не выручишь деньгами до вторника*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то баланс на телефоне отрицательный, а срочно надо связаться с родителями. Скинь 500 рублей на номер 88888……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чем состоит опасность данной ситуации для личных финансов Семена?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Как ему правильно поступить в данной ситуации?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4000504"/>
            <a:ext cx="7643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Сфера обслуживания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Роману 18 лет, пришло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SMS-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сообщение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неизвестного абонента: Уважаемый клиент! Ваша карта заблокирована, была попытка несанкционированного снятия денег. Для возобновления пользователя счётом сообщите по телефону **** данные Вашей карты № 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PIN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-КОД. В ближайшее время вопрос будет решён. Банк Т.»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чем состоит опасность данной ситуации для личных финансов Романа?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Как ему правильно поступить в данной ситуации?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335" t="31127" r="25295" b="10769"/>
          <a:stretch>
            <a:fillRect/>
          </a:stretch>
        </p:blipFill>
        <p:spPr bwMode="auto">
          <a:xfrm>
            <a:off x="428596" y="1428736"/>
            <a:ext cx="785818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28794" y="214290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Творческие задания, проекты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2178" t="43584" r="41637" b="21133"/>
          <a:stretch>
            <a:fillRect/>
          </a:stretch>
        </p:blipFill>
        <p:spPr bwMode="auto">
          <a:xfrm>
            <a:off x="285720" y="1357298"/>
            <a:ext cx="371477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0100" y="357166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Выбираем содержательные темы и фиксируем содержание тем по финансовой грамотности в географии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 l="22101" t="24868" r="39965" b="22355"/>
          <a:stretch>
            <a:fillRect/>
          </a:stretch>
        </p:blipFill>
        <p:spPr bwMode="auto">
          <a:xfrm>
            <a:off x="4500562" y="1071546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21296" t="31828" r="40649" b="29508"/>
          <a:stretch>
            <a:fillRect/>
          </a:stretch>
        </p:blipFill>
        <p:spPr bwMode="auto">
          <a:xfrm>
            <a:off x="6000760" y="4572008"/>
            <a:ext cx="30003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 l="22818" t="28734" r="42389" b="26801"/>
          <a:stretch>
            <a:fillRect/>
          </a:stretch>
        </p:blipFill>
        <p:spPr bwMode="auto">
          <a:xfrm>
            <a:off x="214282" y="4714860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22528" t="34019" r="41592" b="31183"/>
          <a:stretch>
            <a:fillRect/>
          </a:stretch>
        </p:blipFill>
        <p:spPr bwMode="auto">
          <a:xfrm>
            <a:off x="2786050" y="3286124"/>
            <a:ext cx="35719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52335" t="37550" r="25487" b="8497"/>
          <a:stretch>
            <a:fillRect/>
          </a:stretch>
        </p:blipFill>
        <p:spPr bwMode="auto">
          <a:xfrm>
            <a:off x="6143636" y="2857496"/>
            <a:ext cx="228601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2" cstate="print"/>
          <a:srcRect l="27822" t="33399" r="48833" b="12647"/>
          <a:stretch>
            <a:fillRect/>
          </a:stretch>
        </p:blipFill>
        <p:spPr bwMode="auto">
          <a:xfrm>
            <a:off x="3357554" y="1714488"/>
            <a:ext cx="235745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2" cstate="print"/>
          <a:srcRect l="3310" t="27174" r="75679" b="20948"/>
          <a:stretch>
            <a:fillRect/>
          </a:stretch>
        </p:blipFill>
        <p:spPr bwMode="auto">
          <a:xfrm>
            <a:off x="642910" y="785794"/>
            <a:ext cx="25003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00430" y="57148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УМК по географии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642918"/>
            <a:ext cx="75724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Спасибо за внимание!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Всем финансового благополучия.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9492" t="41583" r="44067" b="34914"/>
          <a:stretch>
            <a:fillRect/>
          </a:stretch>
        </p:blipFill>
        <p:spPr bwMode="auto">
          <a:xfrm>
            <a:off x="857224" y="2428868"/>
            <a:ext cx="7643834" cy="3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1196" t="30541" r="40600" b="21446"/>
          <a:stretch>
            <a:fillRect/>
          </a:stretch>
        </p:blipFill>
        <p:spPr bwMode="auto">
          <a:xfrm>
            <a:off x="1142976" y="928670"/>
            <a:ext cx="685804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43042" y="357166"/>
            <a:ext cx="607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Интеграция географии и финансовой грамотности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142852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класс Урок 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«Зачем нам география и как мы  будем ее изучать»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4669" t="37352" r="60313" b="14920"/>
          <a:stretch>
            <a:fillRect/>
          </a:stretch>
        </p:blipFill>
        <p:spPr bwMode="auto">
          <a:xfrm>
            <a:off x="5357818" y="1643050"/>
            <a:ext cx="3429024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4857760"/>
          <a:ext cx="726284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284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1.Что такое деньги?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2.Как люди пользуются деньгами?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3.Почему люди обменивают товар на деньги или деньги</a:t>
                      </a:r>
                      <a:r>
                        <a:rPr lang="ru-RU" baseline="0" dirty="0" smtClean="0"/>
                        <a:t> на товар?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14414" y="4214818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Вводная беседа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25039" t="21330" r="44945" b="8310"/>
          <a:stretch>
            <a:fillRect/>
          </a:stretch>
        </p:blipFill>
        <p:spPr bwMode="auto">
          <a:xfrm>
            <a:off x="571472" y="1142984"/>
            <a:ext cx="20717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24725" t="18283" r="44133" b="7202"/>
          <a:stretch>
            <a:fillRect/>
          </a:stretch>
        </p:blipFill>
        <p:spPr bwMode="auto">
          <a:xfrm>
            <a:off x="2857488" y="1142984"/>
            <a:ext cx="2214578" cy="28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4477" t="18873" r="27822" b="8497"/>
          <a:stretch>
            <a:fillRect/>
          </a:stretch>
        </p:blipFill>
        <p:spPr bwMode="auto">
          <a:xfrm>
            <a:off x="642910" y="142852"/>
            <a:ext cx="757242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34825" t="33399" r="25488" b="20948"/>
          <a:stretch>
            <a:fillRect/>
          </a:stretch>
        </p:blipFill>
        <p:spPr bwMode="auto">
          <a:xfrm>
            <a:off x="4643438" y="4357694"/>
            <a:ext cx="3500462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28662" y="485776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«Умей договариваться»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142" t="16798" r="24320" b="10572"/>
          <a:stretch>
            <a:fillRect/>
          </a:stretch>
        </p:blipFill>
        <p:spPr bwMode="auto">
          <a:xfrm>
            <a:off x="785786" y="642918"/>
            <a:ext cx="778674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285728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класс Урок 3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Тема: «Как люди открывали Землю» (2)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4071942"/>
          <a:ext cx="726284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284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1.Что такое банк?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2.Чем</a:t>
                      </a:r>
                      <a:r>
                        <a:rPr lang="ru-RU" baseline="0" dirty="0" smtClean="0"/>
                        <a:t> отличается банкомат от терминала</a:t>
                      </a:r>
                      <a:r>
                        <a:rPr lang="ru-RU" dirty="0" smtClean="0"/>
                        <a:t>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3.Что</a:t>
                      </a:r>
                      <a:r>
                        <a:rPr lang="ru-RU" baseline="0" dirty="0" smtClean="0"/>
                        <a:t> такое валюта?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4.Какие виды валют вы знаете?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5.Какая официальная валюта в России?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6.Что такое обмен валют?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2976" y="357187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Вводная беседа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975" t="27174" r="65174" b="10572"/>
          <a:stretch>
            <a:fillRect/>
          </a:stretch>
        </p:blipFill>
        <p:spPr bwMode="auto">
          <a:xfrm>
            <a:off x="5500694" y="1000108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 l="24588" t="18294" r="44270" b="7699"/>
          <a:stretch>
            <a:fillRect/>
          </a:stretch>
        </p:blipFill>
        <p:spPr bwMode="auto">
          <a:xfrm>
            <a:off x="857224" y="1000108"/>
            <a:ext cx="1906181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print"/>
          <a:srcRect l="24899" t="18836" r="44600" b="6648"/>
          <a:stretch>
            <a:fillRect/>
          </a:stretch>
        </p:blipFill>
        <p:spPr bwMode="auto">
          <a:xfrm>
            <a:off x="3000364" y="1000108"/>
            <a:ext cx="18669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0034" y="107154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Если 1 фунт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 l="49696" t="32053" r="26269" b="12647"/>
          <a:stretch>
            <a:fillRect/>
          </a:stretch>
        </p:blipFill>
        <p:spPr bwMode="auto">
          <a:xfrm>
            <a:off x="6143636" y="3714752"/>
            <a:ext cx="200026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975" t="16798" r="50304" b="53645"/>
          <a:stretch>
            <a:fillRect/>
          </a:stretch>
        </p:blipFill>
        <p:spPr bwMode="auto">
          <a:xfrm>
            <a:off x="571472" y="285728"/>
            <a:ext cx="707236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2" cstate="print"/>
          <a:srcRect l="3573" t="46355" r="75639" b="15507"/>
          <a:stretch>
            <a:fillRect/>
          </a:stretch>
        </p:blipFill>
        <p:spPr bwMode="auto">
          <a:xfrm>
            <a:off x="785786" y="3929066"/>
            <a:ext cx="257176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75" t="16798" r="24320" b="12647"/>
          <a:stretch>
            <a:fillRect/>
          </a:stretch>
        </p:blipFill>
        <p:spPr bwMode="auto">
          <a:xfrm>
            <a:off x="500034" y="357166"/>
            <a:ext cx="842968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454</Words>
  <Application>Microsoft Office PowerPoint</Application>
  <PresentationFormat>Экран (4:3)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Оля</cp:lastModifiedBy>
  <cp:revision>21</cp:revision>
  <dcterms:created xsi:type="dcterms:W3CDTF">2023-11-15T15:17:23Z</dcterms:created>
  <dcterms:modified xsi:type="dcterms:W3CDTF">2023-11-16T01:32:13Z</dcterms:modified>
</cp:coreProperties>
</file>