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90" y="-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808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456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33890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0635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3948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9315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5388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197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832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76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90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976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435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662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057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086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EDFC4-426A-4501-A583-6793140040E5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D5DBBB7-57CE-4673-9174-54F98D634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99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kiv.instrao.ru/bank-zadaniy/finansovaya-gramotnos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71877A-65B3-43E9-8E3D-E252E48C43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ru-RU" sz="6600" dirty="0"/>
              <a:t>Формирование финансовой грамотности на уроках алгебры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D0173CC-62EA-4454-A1BA-51955E6295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663575"/>
            <a:ext cx="8196226" cy="1096899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  <a:p>
            <a:r>
              <a:rPr lang="ru-RU" sz="3200" b="1" dirty="0"/>
              <a:t>Юдин Ю.С. </a:t>
            </a:r>
          </a:p>
          <a:p>
            <a:r>
              <a:rPr lang="ru-RU" sz="3200" b="1" dirty="0"/>
              <a:t>Учитель математики и </a:t>
            </a:r>
            <a:r>
              <a:rPr lang="ru-RU" sz="3200" b="1" dirty="0" smtClean="0"/>
              <a:t>информатики </a:t>
            </a:r>
          </a:p>
          <a:p>
            <a:r>
              <a:rPr lang="ru-RU" sz="3200" b="1" dirty="0" smtClean="0"/>
              <a:t>МОУ «Знаменская СОШ</a:t>
            </a:r>
            <a:r>
              <a:rPr lang="ru-RU" sz="3200" dirty="0" smtClean="0"/>
              <a:t>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16698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967D6F-78D4-4572-92D4-B98743BB1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7C173D-F3C5-451C-AEB6-91025CCA8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004756E-C361-48F8-B0B8-B267A7CEEB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47" t="23093" r="18428" b="20319"/>
          <a:stretch/>
        </p:blipFill>
        <p:spPr>
          <a:xfrm>
            <a:off x="653270" y="724645"/>
            <a:ext cx="10861396" cy="531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801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46C891-8F00-4201-A539-5D7728076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91612F1-BACE-454E-B47C-371A8DA654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0554730-7A82-4145-A9EC-AA754DEA6A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928" t="11908" r="17655" b="6666"/>
          <a:stretch/>
        </p:blipFill>
        <p:spPr>
          <a:xfrm>
            <a:off x="933253" y="246872"/>
            <a:ext cx="9228841" cy="636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64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0C5946-B956-49FC-A590-FAD824B90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заданий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D9E7B57-CEB3-4A14-A076-3D0FE96989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358" y="1488613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Все задания взяты с сайта </a:t>
            </a:r>
            <a:r>
              <a:rPr lang="ru-RU" dirty="0">
                <a:hlinkClick r:id="rId2"/>
              </a:rPr>
              <a:t>Института стратегии развития образования</a:t>
            </a:r>
            <a:r>
              <a:rPr lang="ru-RU" dirty="0"/>
              <a:t> за 2021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A26FC32-9202-487C-AB20-FAFAE9E8E9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082" t="39450" r="28557" b="32921"/>
          <a:stretch/>
        </p:blipFill>
        <p:spPr>
          <a:xfrm>
            <a:off x="460519" y="2412041"/>
            <a:ext cx="9425402" cy="362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650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8A584A-1511-4D9C-AFA9-994F8F373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38B4E6B-88C2-4258-857B-7E1907746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873A12A-5D69-4CB6-B483-1169520B04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62" t="16357" r="26778" b="4880"/>
          <a:stretch/>
        </p:blipFill>
        <p:spPr>
          <a:xfrm>
            <a:off x="372924" y="205033"/>
            <a:ext cx="8901078" cy="644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468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EF88DC-C59A-4651-9AD4-88C41AE29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на уроках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A66EEE1-7153-486B-9BC4-A649CF177F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83D838D-3544-4D86-A99E-197007AAAC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902" t="37801" r="34897" b="39381"/>
          <a:stretch/>
        </p:blipFill>
        <p:spPr>
          <a:xfrm>
            <a:off x="383424" y="2450968"/>
            <a:ext cx="9184488" cy="300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012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04236B-E434-4363-9E9C-A2D628011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на уроках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941E128-F5B5-4B53-AB57-DD804D158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3498740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Задачи подобного типа также используются в начале урока в качестве разминки или просто на концентрацию внимания для решения задач.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C1826B8-7A86-4F26-AEF0-A10BD8B786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20" t="36838" r="18428" b="15051"/>
          <a:stretch/>
        </p:blipFill>
        <p:spPr>
          <a:xfrm>
            <a:off x="4176074" y="1930400"/>
            <a:ext cx="7833674" cy="329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565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794EA1-265F-4145-BD42-D842361A3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0B6352A-816F-4D14-B988-73A16D83F5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F3F2F21-6C94-435B-B02D-300E00EF37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88" t="17320" r="19510" b="6255"/>
          <a:stretch/>
        </p:blipFill>
        <p:spPr>
          <a:xfrm>
            <a:off x="216817" y="165969"/>
            <a:ext cx="9624766" cy="652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76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802473-BD08-4503-A9D3-1C6AD2C5D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A0DDCDC-55D5-4E6B-B82F-AD67F5BCC0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A821FCA-8F54-4F0B-9889-2008ECF56A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09" t="21443" r="19047" b="16839"/>
          <a:stretch/>
        </p:blipFill>
        <p:spPr>
          <a:xfrm>
            <a:off x="454463" y="426562"/>
            <a:ext cx="11060203" cy="60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483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8E5E32-40EA-4D4F-958A-FF5566F2A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7D1F2C1-65AB-489A-8E7D-DBD8BACB0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631C057-B00E-4463-843C-E8315FAC5A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07" t="22681" r="15335" b="16288"/>
          <a:stretch/>
        </p:blipFill>
        <p:spPr>
          <a:xfrm>
            <a:off x="452486" y="609600"/>
            <a:ext cx="10829654" cy="555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797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847EBE-F9C7-4FF2-9D93-5C6339164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127737E-A6A5-43A0-82D4-CBCFB79B06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4B67CDA-C071-4E51-A3DC-CED312D2BB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67" t="16460" r="18364" b="9077"/>
          <a:stretch/>
        </p:blipFill>
        <p:spPr>
          <a:xfrm>
            <a:off x="471340" y="292229"/>
            <a:ext cx="9957658" cy="641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5176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349</TotalTime>
  <Words>57</Words>
  <Application>Microsoft Office PowerPoint</Application>
  <PresentationFormat>Произвольный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Формирование финансовой грамотности на уроках алгебры</vt:lpstr>
      <vt:lpstr>Виды заданий</vt:lpstr>
      <vt:lpstr>Презентация PowerPoint</vt:lpstr>
      <vt:lpstr>Использование на уроках</vt:lpstr>
      <vt:lpstr>Использование на уроках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финансовой грамотности на уроках алгебры</dc:title>
  <dc:creator>bomder@dnevnik.ru</dc:creator>
  <cp:lastModifiedBy>User</cp:lastModifiedBy>
  <cp:revision>7</cp:revision>
  <dcterms:created xsi:type="dcterms:W3CDTF">2023-11-16T03:41:17Z</dcterms:created>
  <dcterms:modified xsi:type="dcterms:W3CDTF">2023-12-04T10:02:29Z</dcterms:modified>
</cp:coreProperties>
</file>