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71" r:id="rId5"/>
    <p:sldId id="273" r:id="rId6"/>
    <p:sldId id="258" r:id="rId7"/>
    <p:sldId id="272" r:id="rId8"/>
    <p:sldId id="274" r:id="rId9"/>
    <p:sldId id="275" r:id="rId10"/>
    <p:sldId id="262" r:id="rId11"/>
    <p:sldId id="263" r:id="rId12"/>
    <p:sldId id="264" r:id="rId13"/>
    <p:sldId id="266" r:id="rId14"/>
    <p:sldId id="268" r:id="rId15"/>
    <p:sldId id="267" r:id="rId16"/>
    <p:sldId id="265" r:id="rId17"/>
    <p:sldId id="269" r:id="rId18"/>
    <p:sldId id="270" r:id="rId19"/>
    <p:sldId id="277" r:id="rId20"/>
    <p:sldId id="26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mc.hse.ru/primarySchool" TargetMode="External"/><Relationship Id="rId2" Type="http://schemas.openxmlformats.org/officeDocument/2006/relationships/hyperlink" Target="http://www.uchportal.ru/load/136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052736"/>
            <a:ext cx="7175351" cy="482453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 smtClean="0"/>
              <a:t>МОУ «Знаменская СОШ»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«Финансовая грамотность       </a:t>
            </a:r>
            <a:br>
              <a:rPr lang="ru-RU" sz="3200" dirty="0" smtClean="0"/>
            </a:br>
            <a:r>
              <a:rPr lang="ru-RU" sz="3200" dirty="0" smtClean="0"/>
              <a:t>  в начальной школе» 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170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14720" t="30992" r="39255" b="30992"/>
          <a:stretch/>
        </p:blipFill>
        <p:spPr bwMode="auto">
          <a:xfrm>
            <a:off x="683568" y="467039"/>
            <a:ext cx="8064896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496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1\Downloads\IMG_20230320_084217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4" r="7129"/>
          <a:stretch/>
        </p:blipFill>
        <p:spPr bwMode="auto">
          <a:xfrm rot="16200000">
            <a:off x="1514826" y="-930650"/>
            <a:ext cx="6120679" cy="879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34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1\Downloads\IMG_20230320_1346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1\Downloads\IMG_20230315_1245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8920"/>
            <a:ext cx="5364088" cy="402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82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1\Downloads\IMG_20230320_084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88424" cy="62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1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19171"/>
              </p:ext>
            </p:extLst>
          </p:nvPr>
        </p:nvGraphicFramePr>
        <p:xfrm>
          <a:off x="683568" y="692693"/>
          <a:ext cx="8064896" cy="5400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314"/>
                <a:gridCol w="2895307"/>
                <a:gridCol w="1612811"/>
                <a:gridCol w="1612811"/>
                <a:gridCol w="1613653"/>
              </a:tblGrid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Название изделия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Цена за штуку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 рублей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Браслет из резинок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1020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Кольцо из резинок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Браслет из бусин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700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56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Набор браслет и кольцо (хрусталь).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Кольцо и хрусталя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Кольцо из мелких бусин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260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Кольцо из бисера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65руб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Наборы из бусин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300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Браслет из бусин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245 руб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 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3010  рублей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605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3" t="25000" r="15625" b="14616"/>
          <a:stretch/>
        </p:blipFill>
        <p:spPr bwMode="auto">
          <a:xfrm>
            <a:off x="323528" y="620688"/>
            <a:ext cx="8531876" cy="560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5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1\Downloads\IMG_20230320_083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48464" cy="656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15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IMG_20230320_0913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76456" cy="650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24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9" t="10624" r="47981" b="5144"/>
          <a:stretch/>
        </p:blipFill>
        <p:spPr bwMode="auto">
          <a:xfrm>
            <a:off x="860206" y="126572"/>
            <a:ext cx="3013114" cy="633175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884" r="47788" b="8077"/>
          <a:stretch/>
        </p:blipFill>
        <p:spPr bwMode="auto">
          <a:xfrm>
            <a:off x="4716016" y="140572"/>
            <a:ext cx="3240360" cy="637982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83156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-339" t="23089" r="339" b="11826"/>
          <a:stretch/>
        </p:blipFill>
        <p:spPr bwMode="auto">
          <a:xfrm>
            <a:off x="1547664" y="0"/>
            <a:ext cx="6120680" cy="443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838787"/>
            <a:ext cx="4067944" cy="305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7992887" cy="4680520"/>
          </a:xfrm>
        </p:spPr>
        <p:txBody>
          <a:bodyPr/>
          <a:lstStyle/>
          <a:p>
            <a:r>
              <a:rPr lang="ru-RU" sz="2800" b="0" dirty="0"/>
              <a:t/>
            </a:r>
            <a:br>
              <a:rPr lang="ru-RU" sz="2800" b="0" dirty="0"/>
            </a:br>
            <a:r>
              <a:rPr lang="ru-RU" sz="3200" b="0" dirty="0"/>
              <a:t> «Нажить много денег – храбрость; </a:t>
            </a:r>
            <a:br>
              <a:rPr lang="ru-RU" sz="3200" b="0" dirty="0"/>
            </a:br>
            <a:r>
              <a:rPr lang="ru-RU" sz="3200" b="0" dirty="0" smtClean="0"/>
              <a:t>сохранить </a:t>
            </a:r>
            <a:r>
              <a:rPr lang="ru-RU" sz="3200" b="0" dirty="0"/>
              <a:t>их – мудрость, </a:t>
            </a:r>
            <a:br>
              <a:rPr lang="ru-RU" sz="3200" b="0" dirty="0"/>
            </a:br>
            <a:r>
              <a:rPr lang="ru-RU" sz="3200" b="0" dirty="0"/>
              <a:t>а умело расходовать – искусство». </a:t>
            </a:r>
            <a:br>
              <a:rPr lang="ru-RU" sz="3200" b="0" dirty="0"/>
            </a:br>
            <a:r>
              <a:rPr lang="ru-RU" sz="3200" b="0" dirty="0" smtClean="0"/>
              <a:t>                           </a:t>
            </a:r>
            <a:br>
              <a:rPr lang="ru-RU" sz="3200" b="0" dirty="0" smtClean="0"/>
            </a:br>
            <a:r>
              <a:rPr lang="ru-RU" sz="3200" b="0" dirty="0"/>
              <a:t> </a:t>
            </a:r>
            <a:r>
              <a:rPr lang="ru-RU" sz="3200" b="0" dirty="0" smtClean="0"/>
              <a:t>                        Бертольд </a:t>
            </a:r>
            <a:r>
              <a:rPr lang="ru-RU" sz="3200" b="0" dirty="0"/>
              <a:t>Авербах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3268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7504" y="980728"/>
            <a:ext cx="8712968" cy="5688631"/>
          </a:xfrm>
        </p:spPr>
        <p:txBody>
          <a:bodyPr>
            <a:normAutofit fontScale="85000" lnSpcReduction="20000"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«Учительский портал»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Уроки, мультимедийные тесты, печатные тесты, планирование, контрольные работы, КВН по финансовой грамотности.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разместить свои уроки и мероприятия по данной тематике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www.uchportal.ru/load/136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«Денежные сказки. Уроки финансовой грамотности.»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из сказочного леса совершают финансовые ошибки и помогают друг другу справиться с соблазнами. Дети читают сказки и учатся на ошибках сказочных персонажей.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по финансовой грамотности для начальной школы </a:t>
            </a:r>
          </a:p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fmc.hse.ru/primarySchool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мультфильмы: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1.Серии мультфильма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Смешарики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под названием «Азбука финансовой грамотности»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2.Серии мультфильма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Фиксики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-Деньги;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-Копилка;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-Как делают деньги.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3.«Богатый бобрёнок»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4.«Азбука денег. Уроки тётушки Совы».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5.«Незнайка на Луне»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для школьников «Функциональная грамотность» 1,2,3,4 классы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175351" cy="648072"/>
          </a:xfrm>
        </p:spPr>
        <p:txBody>
          <a:bodyPr/>
          <a:lstStyle/>
          <a:p>
            <a:pPr algn="ctr"/>
            <a:r>
              <a:rPr lang="ru-RU" sz="2400" dirty="0" smtClean="0"/>
              <a:t>Интернет ресурсы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3870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980728"/>
            <a:ext cx="7632848" cy="532859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 (Что нужно семье)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нужны автомобили» (Сколько стоит автомобиль)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Опасные незнакомцы» (Кто такие мошенники)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Опасные места» (Когда рискуешь деньгами)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экономика и для чего она нужна» (Как разумно делать покупки),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бюджет» (Зачем семье сбережения)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деньги» (Из истории денег, денежные единицы, способы обмена товара)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 по городам и странам» (Деньги в разных странах)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 информация» (Где можно делать покупки)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 России» (Как пользоваться банковской картой) и другие темы.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175351" cy="936104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Окружающий мир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9322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4" y="1916832"/>
            <a:ext cx="6122541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548681"/>
            <a:ext cx="7175351" cy="1008112"/>
          </a:xfrm>
        </p:spPr>
        <p:txBody>
          <a:bodyPr/>
          <a:lstStyle/>
          <a:p>
            <a:r>
              <a:rPr lang="ru-RU" sz="2400" dirty="0" smtClean="0"/>
              <a:t>Продуктовая часть потребительской корзины для граждан России 2023 года</a:t>
            </a:r>
            <a:endParaRPr lang="ru-RU" sz="2400" dirty="0"/>
          </a:p>
        </p:txBody>
      </p:sp>
      <p:pic>
        <p:nvPicPr>
          <p:cNvPr id="4" name="Picture 2" descr="F:\потребительская корз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22" y="1786890"/>
            <a:ext cx="8616066" cy="470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61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4005064"/>
            <a:ext cx="8274885" cy="244827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1. Выполни вычисления: в каком регионе затраты на покупку яиц и картофеля будут наибольшими. </a:t>
            </a:r>
          </a:p>
          <a:p>
            <a:r>
              <a:rPr lang="ru-RU" dirty="0"/>
              <a:t>2. В каком регионе затраты на покупку яиц и картофеля будут наименьшими. </a:t>
            </a:r>
          </a:p>
          <a:p>
            <a:r>
              <a:rPr lang="ru-RU" dirty="0"/>
              <a:t>3. С помощью калькулятора посчитайте на  сколько меньше вы потратили бы на покупку 80 кг картофеля, если бы вы проживали в Самарской области.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3132291"/>
            <a:ext cx="6130683" cy="152694"/>
          </a:xfrm>
        </p:spPr>
        <p:txBody>
          <a:bodyPr/>
          <a:lstStyle/>
          <a:p>
            <a:pPr marL="182880" indent="0">
              <a:buNone/>
            </a:pPr>
            <a:endParaRPr lang="ru-RU" sz="24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6" t="43654" r="14616" b="21923"/>
          <a:stretch/>
        </p:blipFill>
        <p:spPr bwMode="auto">
          <a:xfrm>
            <a:off x="467544" y="404664"/>
            <a:ext cx="813087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41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27584" y="1844825"/>
            <a:ext cx="7920880" cy="408984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«Задачи на умножение» (Откуда в семье деньги)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«Приемы деления» (На что тратятся деньги)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задач на увеличение» (Бумажные деньги)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текстовых задач» (Валюты)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«Арифметические действия» (Как правильно планировать семейный бюджет)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задач» (Личные деньги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404665"/>
            <a:ext cx="7175351" cy="864096"/>
          </a:xfrm>
        </p:spPr>
        <p:txBody>
          <a:bodyPr/>
          <a:lstStyle/>
          <a:p>
            <a:pPr algn="ctr"/>
            <a:r>
              <a:rPr lang="ru-RU" sz="2400" dirty="0" smtClean="0"/>
              <a:t>Математика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8283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1"/>
            <a:ext cx="6591300" cy="648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156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4" t="26539" r="40866" b="25961"/>
          <a:stretch/>
        </p:blipFill>
        <p:spPr bwMode="auto">
          <a:xfrm>
            <a:off x="403143" y="214217"/>
            <a:ext cx="839520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1988840"/>
            <a:ext cx="187220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1988840"/>
            <a:ext cx="187220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4077072"/>
            <a:ext cx="25202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4077072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6093296"/>
            <a:ext cx="129614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6093296"/>
            <a:ext cx="1656184" cy="3856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4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5" t="26730" r="41732" b="26539"/>
          <a:stretch/>
        </p:blipFill>
        <p:spPr bwMode="auto">
          <a:xfrm>
            <a:off x="323528" y="246183"/>
            <a:ext cx="8352928" cy="634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4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234</TotalTime>
  <Words>494</Words>
  <Application>Microsoft Office PowerPoint</Application>
  <PresentationFormat>Экран (4:3)</PresentationFormat>
  <Paragraphs>101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МОУ «Знаменская СОШ»   «Финансовая грамотность          в начальной школе»     </vt:lpstr>
      <vt:lpstr>  «Нажить много денег – храбрость;  сохранить их – мудрость,  а умело расходовать – искусство».                                                       Бертольд Авербах </vt:lpstr>
      <vt:lpstr>Окружающий мир</vt:lpstr>
      <vt:lpstr>Продуктовая часть потребительской корзины для граждан России 2023 года</vt:lpstr>
      <vt:lpstr>Презентация PowerPoint</vt:lpstr>
      <vt:lpstr>Математика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15</cp:revision>
  <dcterms:created xsi:type="dcterms:W3CDTF">2023-11-13T08:06:56Z</dcterms:created>
  <dcterms:modified xsi:type="dcterms:W3CDTF">2023-11-15T08:01:43Z</dcterms:modified>
</cp:coreProperties>
</file>