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0"/>
  </p:notesMasterIdLst>
  <p:sldIdLst>
    <p:sldId id="256" r:id="rId4"/>
    <p:sldId id="257" r:id="rId5"/>
    <p:sldId id="258" r:id="rId6"/>
    <p:sldId id="264" r:id="rId7"/>
    <p:sldId id="265" r:id="rId8"/>
    <p:sldId id="268" r:id="rId9"/>
    <p:sldId id="266" r:id="rId10"/>
    <p:sldId id="270" r:id="rId11"/>
    <p:sldId id="269" r:id="rId12"/>
    <p:sldId id="271" r:id="rId13"/>
    <p:sldId id="267" r:id="rId14"/>
    <p:sldId id="272" r:id="rId15"/>
    <p:sldId id="273" r:id="rId16"/>
    <p:sldId id="281" r:id="rId17"/>
    <p:sldId id="274" r:id="rId18"/>
    <p:sldId id="283" r:id="rId19"/>
    <p:sldId id="282" r:id="rId20"/>
    <p:sldId id="284" r:id="rId21"/>
    <p:sldId id="275" r:id="rId22"/>
    <p:sldId id="285" r:id="rId23"/>
    <p:sldId id="276" r:id="rId24"/>
    <p:sldId id="286" r:id="rId25"/>
    <p:sldId id="277" r:id="rId26"/>
    <p:sldId id="287" r:id="rId27"/>
    <p:sldId id="278" r:id="rId28"/>
    <p:sldId id="27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241C02-244E-476B-BA87-EFCA32980EA3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20C87-A4EA-4607-80CA-354D225584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20C87-A4EA-4607-80CA-354D225584A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split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split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split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split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split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split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split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split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split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split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split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split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split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split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split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split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split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split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split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split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slide" Target="slide2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87;&#1082;\Desktop\&#1055;&#1055;.02.03%20&#1054;&#1058;&#1058;%20&#1044;&#1052;&#1064;&#1042;_&#1059;&#1081;&#1084;&#1080;&#1085;&#1072;%20&#1042;.&#1060;._4%20&#1050;&#1055;\&#1048;&#1085;&#1090;&#1077;&#1088;&#1072;&#1082;&#1090;&#1080;&#1074;&#1085;&#1072;&#1103;%20&#1080;&#1075;&#1088;&#1072;%20&#1059;&#1081;&#1084;&#1080;&#1085;&#1072;%20&#1042;&#1060;\Justin%20Timberlake,%20Anna%20Kendrick,%20Earth,%20Wind,%20Fire%20-%20September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24.png"/><Relationship Id="rId7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9.png"/><Relationship Id="rId5" Type="http://schemas.openxmlformats.org/officeDocument/2006/relationships/slide" Target="slide10.xml"/><Relationship Id="rId10" Type="http://schemas.openxmlformats.org/officeDocument/2006/relationships/image" Target="../media/image27.jpeg"/><Relationship Id="rId4" Type="http://schemas.openxmlformats.org/officeDocument/2006/relationships/image" Target="../media/image25.png"/><Relationship Id="rId9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3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slide" Target="slide12.xml"/><Relationship Id="rId7" Type="http://schemas.openxmlformats.org/officeDocument/2006/relationships/image" Target="../media/image26.png"/><Relationship Id="rId12" Type="http://schemas.openxmlformats.org/officeDocument/2006/relationships/image" Target="../media/image3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Relationship Id="rId6" Type="http://schemas.openxmlformats.org/officeDocument/2006/relationships/slide" Target="slide15.xml"/><Relationship Id="rId11" Type="http://schemas.openxmlformats.org/officeDocument/2006/relationships/image" Target="../media/image31.jpeg"/><Relationship Id="rId5" Type="http://schemas.openxmlformats.org/officeDocument/2006/relationships/image" Target="../media/image20.png"/><Relationship Id="rId10" Type="http://schemas.openxmlformats.org/officeDocument/2006/relationships/image" Target="../media/image30.png"/><Relationship Id="rId4" Type="http://schemas.openxmlformats.org/officeDocument/2006/relationships/image" Target="../media/image19.png"/><Relationship Id="rId9" Type="http://schemas.openxmlformats.org/officeDocument/2006/relationships/image" Target="../media/image29.png"/><Relationship Id="rId1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slide" Target="slide14.xml"/><Relationship Id="rId7" Type="http://schemas.openxmlformats.org/officeDocument/2006/relationships/hyperlink" Target="https://learningapps.org/view3547976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Relationship Id="rId6" Type="http://schemas.openxmlformats.org/officeDocument/2006/relationships/slide" Target="slide17.xml"/><Relationship Id="rId5" Type="http://schemas.openxmlformats.org/officeDocument/2006/relationships/image" Target="../media/image20.png"/><Relationship Id="rId10" Type="http://schemas.openxmlformats.org/officeDocument/2006/relationships/image" Target="../media/image36.jpeg"/><Relationship Id="rId4" Type="http://schemas.openxmlformats.org/officeDocument/2006/relationships/image" Target="../media/image19.png"/><Relationship Id="rId9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7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image" Target="../media/image42.jpeg"/><Relationship Id="rId18" Type="http://schemas.openxmlformats.org/officeDocument/2006/relationships/image" Target="../media/image47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12" Type="http://schemas.openxmlformats.org/officeDocument/2006/relationships/image" Target="../media/image26.png"/><Relationship Id="rId17" Type="http://schemas.openxmlformats.org/officeDocument/2006/relationships/image" Target="../media/image46.jpeg"/><Relationship Id="rId2" Type="http://schemas.openxmlformats.org/officeDocument/2006/relationships/image" Target="../media/image5.png"/><Relationship Id="rId16" Type="http://schemas.openxmlformats.org/officeDocument/2006/relationships/image" Target="../media/image45.jpeg"/><Relationship Id="rId20" Type="http://schemas.openxmlformats.org/officeDocument/2006/relationships/image" Target="../media/image4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0.jpeg"/><Relationship Id="rId11" Type="http://schemas.openxmlformats.org/officeDocument/2006/relationships/slide" Target="slide19.xml"/><Relationship Id="rId5" Type="http://schemas.openxmlformats.org/officeDocument/2006/relationships/image" Target="../media/image39.jpeg"/><Relationship Id="rId15" Type="http://schemas.openxmlformats.org/officeDocument/2006/relationships/image" Target="../media/image44.jpeg"/><Relationship Id="rId10" Type="http://schemas.openxmlformats.org/officeDocument/2006/relationships/image" Target="../media/image20.png"/><Relationship Id="rId19" Type="http://schemas.openxmlformats.org/officeDocument/2006/relationships/image" Target="../media/image48.jpeg"/><Relationship Id="rId4" Type="http://schemas.openxmlformats.org/officeDocument/2006/relationships/image" Target="../media/image38.jpeg"/><Relationship Id="rId9" Type="http://schemas.openxmlformats.org/officeDocument/2006/relationships/image" Target="../media/image19.png"/><Relationship Id="rId1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slide" Target="slide18.xml"/><Relationship Id="rId7" Type="http://schemas.openxmlformats.org/officeDocument/2006/relationships/hyperlink" Target="https://learningapps.org/view18748725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Relationship Id="rId6" Type="http://schemas.openxmlformats.org/officeDocument/2006/relationships/slide" Target="slide21.xml"/><Relationship Id="rId5" Type="http://schemas.openxmlformats.org/officeDocument/2006/relationships/image" Target="../media/image20.png"/><Relationship Id="rId10" Type="http://schemas.openxmlformats.org/officeDocument/2006/relationships/image" Target="../media/image51.jpeg"/><Relationship Id="rId4" Type="http://schemas.openxmlformats.org/officeDocument/2006/relationships/image" Target="../media/image19.png"/><Relationship Id="rId9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1.xml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slide" Target="slide20.xml"/><Relationship Id="rId7" Type="http://schemas.openxmlformats.org/officeDocument/2006/relationships/hyperlink" Target="https://learningapps.org/view12641950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Relationship Id="rId6" Type="http://schemas.openxmlformats.org/officeDocument/2006/relationships/slide" Target="slide23.xml"/><Relationship Id="rId5" Type="http://schemas.openxmlformats.org/officeDocument/2006/relationships/image" Target="../media/image20.png"/><Relationship Id="rId10" Type="http://schemas.openxmlformats.org/officeDocument/2006/relationships/image" Target="../media/image53.jpeg"/><Relationship Id="rId4" Type="http://schemas.openxmlformats.org/officeDocument/2006/relationships/image" Target="../media/image19.png"/><Relationship Id="rId9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3.xml"/><Relationship Id="rId4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13" Type="http://schemas.openxmlformats.org/officeDocument/2006/relationships/image" Target="../media/image60.png"/><Relationship Id="rId3" Type="http://schemas.openxmlformats.org/officeDocument/2006/relationships/slide" Target="slide22.xml"/><Relationship Id="rId7" Type="http://schemas.openxmlformats.org/officeDocument/2006/relationships/image" Target="../media/image54.png"/><Relationship Id="rId12" Type="http://schemas.openxmlformats.org/officeDocument/2006/relationships/image" Target="../media/image5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Relationship Id="rId6" Type="http://schemas.openxmlformats.org/officeDocument/2006/relationships/slide" Target="slide25.xml"/><Relationship Id="rId11" Type="http://schemas.openxmlformats.org/officeDocument/2006/relationships/image" Target="../media/image58.png"/><Relationship Id="rId5" Type="http://schemas.openxmlformats.org/officeDocument/2006/relationships/image" Target="../media/image20.png"/><Relationship Id="rId15" Type="http://schemas.openxmlformats.org/officeDocument/2006/relationships/image" Target="../media/image53.jpeg"/><Relationship Id="rId10" Type="http://schemas.openxmlformats.org/officeDocument/2006/relationships/image" Target="../media/image57.png"/><Relationship Id="rId4" Type="http://schemas.openxmlformats.org/officeDocument/2006/relationships/image" Target="../media/image19.png"/><Relationship Id="rId9" Type="http://schemas.openxmlformats.org/officeDocument/2006/relationships/image" Target="../media/image56.jpeg"/><Relationship Id="rId14" Type="http://schemas.openxmlformats.org/officeDocument/2006/relationships/image" Target="../media/image6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5.xml"/><Relationship Id="rId4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slide" Target="slide24.xml"/><Relationship Id="rId7" Type="http://schemas.openxmlformats.org/officeDocument/2006/relationships/hyperlink" Target="https://learningapps.org/view5374858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Relationship Id="rId6" Type="http://schemas.openxmlformats.org/officeDocument/2006/relationships/slide" Target="slide26.xml"/><Relationship Id="rId5" Type="http://schemas.openxmlformats.org/officeDocument/2006/relationships/image" Target="../media/image20.png"/><Relationship Id="rId10" Type="http://schemas.openxmlformats.org/officeDocument/2006/relationships/image" Target="../media/image53.jpeg"/><Relationship Id="rId4" Type="http://schemas.openxmlformats.org/officeDocument/2006/relationships/image" Target="../media/image19.png"/><Relationship Id="rId9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3.jpeg"/><Relationship Id="rId7" Type="http://schemas.openxmlformats.org/officeDocument/2006/relationships/hyperlink" Target="&#1047;&#1072;&#1082;&#1083;&#1072;&#1076;&#1082;&#1080;.docx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10" Type="http://schemas.openxmlformats.org/officeDocument/2006/relationships/image" Target="../media/image68.png"/><Relationship Id="rId4" Type="http://schemas.openxmlformats.org/officeDocument/2006/relationships/image" Target="../media/image64.jpeg"/><Relationship Id="rId9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slide" Target="slide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hyperlink" Target="https://learningapps.org/view14162917" TargetMode="External"/><Relationship Id="rId7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Relationship Id="rId6" Type="http://schemas.openxmlformats.org/officeDocument/2006/relationships/slide" Target="slide6.xml"/><Relationship Id="rId5" Type="http://schemas.openxmlformats.org/officeDocument/2006/relationships/image" Target="../media/image18.png"/><Relationship Id="rId10" Type="http://schemas.openxmlformats.org/officeDocument/2006/relationships/image" Target="../media/image21.jpeg"/><Relationship Id="rId4" Type="http://schemas.openxmlformats.org/officeDocument/2006/relationships/image" Target="../media/image17.gif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hyperlink" Target="https://learningapps.org/view7319699" TargetMode="External"/><Relationship Id="rId7" Type="http://schemas.openxmlformats.org/officeDocument/2006/relationships/slide" Target="slide11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9.png"/><Relationship Id="rId5" Type="http://schemas.openxmlformats.org/officeDocument/2006/relationships/slide" Target="slide8.xml"/><Relationship Id="rId10" Type="http://schemas.openxmlformats.org/officeDocument/2006/relationships/image" Target="../media/image23.jpeg"/><Relationship Id="rId4" Type="http://schemas.openxmlformats.org/officeDocument/2006/relationships/image" Target="../media/image17.gif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8000" t="-7000" r="-8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oyterra.ru/upload/iblock/3b0/3b0928a3f89b09121adfaf439c29371b.png"/>
          <p:cNvPicPr>
            <a:picLocks noChangeAspect="1" noChangeArrowheads="1"/>
          </p:cNvPicPr>
          <p:nvPr/>
        </p:nvPicPr>
        <p:blipFill>
          <a:blip r:embed="rId4" cstate="print"/>
          <a:srcRect t="16238" b="18812"/>
          <a:stretch>
            <a:fillRect/>
          </a:stretch>
        </p:blipFill>
        <p:spPr bwMode="auto">
          <a:xfrm>
            <a:off x="1187624" y="332656"/>
            <a:ext cx="3528392" cy="1520859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611560" y="1988840"/>
            <a:ext cx="4824536" cy="108012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НОВЫЕ ПРИКЛЮЧЕНИЯ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sz="2400" b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СТРАНЕ КОНСТРУКТОРОВ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Justin Timberlake, Anna Kendrick, Earth, Wind, Fire - Septembe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006605" y="548681"/>
            <a:ext cx="504056" cy="504056"/>
          </a:xfrm>
          <a:prstGeom prst="rect">
            <a:avLst/>
          </a:prstGeom>
        </p:spPr>
      </p:pic>
      <p:pic>
        <p:nvPicPr>
          <p:cNvPr id="5124" name="Picture 4" descr="https://mmedia.ozone.ru/multimedia/toys/101932024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220072" y="476672"/>
            <a:ext cx="3240360" cy="2637502"/>
          </a:xfrm>
          <a:prstGeom prst="rect">
            <a:avLst/>
          </a:prstGeom>
          <a:noFill/>
        </p:spPr>
      </p:pic>
      <p:sp>
        <p:nvSpPr>
          <p:cNvPr id="7" name="Овал 6">
            <a:hlinkClick r:id="rId7" action="ppaction://hlinksldjump"/>
          </p:cNvPr>
          <p:cNvSpPr/>
          <p:nvPr/>
        </p:nvSpPr>
        <p:spPr>
          <a:xfrm>
            <a:off x="7020272" y="2924944"/>
            <a:ext cx="1656184" cy="79208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НАЧАТЬ ИГРУ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 flipH="1">
            <a:off x="2411760" y="1052736"/>
            <a:ext cx="4392488" cy="1152128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ТЕБЕ ПРЕДСТОИТ ВЫПОЛНИТЬ НЕСКОЛЬКО ЗАДАНИЙ. ТВОЯ ЗАДАЧА: РЕШИТЬ ЗАДАНИЯ ПРАВИЛЬНО, РАЗОБЛАЧИТЬ БЕРГЕНОВ И ВЕРНУТЬ НА МЕСТО УКРАДЕННОЕ.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 flipH="1">
            <a:off x="2411760" y="2348880"/>
            <a:ext cx="4392488" cy="864096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ЗАДАНИЯ ВЫПОЛНЯЙ В ЧЁТКО ВЫСТРОЕННОЙ ПОСЛЕДОВАТЕЛЬНОСТИ.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 flipH="1">
            <a:off x="2411760" y="3429000"/>
            <a:ext cx="4392488" cy="936104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 ВЫПОЛНЕНИЕ КАЖДОГО ЗАДАНИЯ ТЫ БУДЕШЬ ПОЛУЧАТЬ ДЕТАЛЬ КОНСТРУКТОРА.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 flipH="1">
            <a:off x="2411760" y="4509120"/>
            <a:ext cx="4392488" cy="1152128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ЕСЛИ ВОЗНИКНУТ ЗАТРУДНЕНИЯ В ВЫПОЛНЕНИИ ЗАДАНИЯ, ТЫ ВСЕГДА МОЖЕШЬ ВОСПОЛЬЗОВАТЬСЯ ПОДСКАЗКОЙ.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 flipH="1">
            <a:off x="2411760" y="5877272"/>
            <a:ext cx="4392488" cy="864096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БУДУ ПОМОГАТЬ НЕ ТОЛЬКО Я, НО И МОИ ДРУЗЬЯ.</a:t>
            </a:r>
            <a:endParaRPr lang="ru-RU" sz="16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0" name="Picture 4" descr="https://static.tildacdn.com/tild3266-3539-4635-b365-373533323037/klipartzcom.png"/>
          <p:cNvPicPr>
            <a:picLocks noChangeAspect="1" noChangeArrowheads="1"/>
          </p:cNvPicPr>
          <p:nvPr/>
        </p:nvPicPr>
        <p:blipFill>
          <a:blip r:embed="rId3" cstate="print"/>
          <a:srcRect l="9860"/>
          <a:stretch>
            <a:fillRect/>
          </a:stretch>
        </p:blipFill>
        <p:spPr bwMode="auto">
          <a:xfrm flipH="1">
            <a:off x="6300192" y="1628800"/>
            <a:ext cx="3024336" cy="4687721"/>
          </a:xfrm>
          <a:prstGeom prst="rect">
            <a:avLst/>
          </a:prstGeom>
          <a:noFill/>
        </p:spPr>
      </p:pic>
      <p:pic>
        <p:nvPicPr>
          <p:cNvPr id="4104" name="Picture 8" descr="https://2.bp.blogspot.com/-YyqJHJExWdA/WVc2gIi7xKI/AAAAAAAATQo/Gf0_lsghNyYGSHHIoiJI8WCFU4ICy3CIQCLcBGAs/s1600/trolls_-_anna_kendrick_-_justin_timberlake_-_split_-_h_-_201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396" r="6316"/>
          <a:stretch>
            <a:fillRect/>
          </a:stretch>
        </p:blipFill>
        <p:spPr bwMode="auto">
          <a:xfrm flipH="1">
            <a:off x="0" y="2204864"/>
            <a:ext cx="2669821" cy="4104456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2339752" y="0"/>
            <a:ext cx="4608512" cy="9144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ПРАВИЛА ИГРЫ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трелка вправо 13">
            <a:hlinkClick r:id="rId5" action="ppaction://hlinksldjump"/>
          </p:cNvPr>
          <p:cNvSpPr/>
          <p:nvPr/>
        </p:nvSpPr>
        <p:spPr>
          <a:xfrm>
            <a:off x="7236296" y="692696"/>
            <a:ext cx="1512168" cy="864096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НАЗАД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https://www.clipartkey.com/mpngs/m/254-2548556_smidge-trolls-en-pixel-art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116632"/>
            <a:ext cx="3672408" cy="6301500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1979712" y="260648"/>
            <a:ext cx="5328592" cy="122413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ПЕРЕД ТОБОЙ РЕМЕННАЯ ПЕРЕДАЧА. НО КАКАЯ? ОПРЕДЕЛИ ЕЁ ВИД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6082" name="Picture 2" descr="https://ds04.infourok.ru/uploads/ex/0bd8/000c063f-f9da1066/hello_html_m532be461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2600" r="59663" b="52121"/>
          <a:stretch>
            <a:fillRect/>
          </a:stretch>
        </p:blipFill>
        <p:spPr bwMode="auto">
          <a:xfrm>
            <a:off x="2411760" y="1772816"/>
            <a:ext cx="4320480" cy="1951184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2051720" y="4005064"/>
            <a:ext cx="2520280" cy="79208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Прямая ременная передача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91880" y="5085184"/>
            <a:ext cx="2376264" cy="79208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Перекрёстная ременная передача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60032" y="4005064"/>
            <a:ext cx="2520280" cy="79208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Полуперекрёстная ременная передача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https://www.pinclipart.com/picdir/big/113-1137302_game-icon-salon-icon-nyc-clipart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39552" y="476672"/>
            <a:ext cx="864096" cy="924665"/>
          </a:xfrm>
          <a:prstGeom prst="rect">
            <a:avLst/>
          </a:prstGeom>
          <a:noFill/>
        </p:spPr>
      </p:pic>
      <p:pic>
        <p:nvPicPr>
          <p:cNvPr id="10" name="Picture 6" descr="https://bolplotds.ucoz.net/kartinki/kisscc0-check-mark-computer-icons-checkbox-symbol-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2420888"/>
            <a:ext cx="864096" cy="864096"/>
          </a:xfrm>
          <a:prstGeom prst="rect">
            <a:avLst/>
          </a:prstGeom>
          <a:noFill/>
        </p:spPr>
      </p:pic>
      <p:sp>
        <p:nvSpPr>
          <p:cNvPr id="11" name="Управляющая кнопка: далее 10">
            <a:hlinkClick r:id="rId8" action="ppaction://hlinksldjump" highlightClick="1"/>
          </p:cNvPr>
          <p:cNvSpPr/>
          <p:nvPr/>
        </p:nvSpPr>
        <p:spPr>
          <a:xfrm>
            <a:off x="683568" y="5301208"/>
            <a:ext cx="864096" cy="792088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4" descr="https://png.rinvik.ru/files/Zolotoj-kolokolchik-s-krasnoj-okantovkoj-narisovannayj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9552" y="1412776"/>
            <a:ext cx="936104" cy="936104"/>
          </a:xfrm>
          <a:prstGeom prst="rect">
            <a:avLst/>
          </a:prstGeom>
          <a:noFill/>
        </p:spPr>
      </p:pic>
      <p:grpSp>
        <p:nvGrpSpPr>
          <p:cNvPr id="16" name="Группа 15"/>
          <p:cNvGrpSpPr/>
          <p:nvPr/>
        </p:nvGrpSpPr>
        <p:grpSpPr>
          <a:xfrm>
            <a:off x="1691680" y="1772816"/>
            <a:ext cx="6120680" cy="2016224"/>
            <a:chOff x="4932040" y="1628800"/>
            <a:chExt cx="6120680" cy="201622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4932040" y="1844824"/>
              <a:ext cx="5976664" cy="1800200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57150">
              <a:solidFill>
                <a:schemeClr val="accent4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38100" h="38100"/>
              </a:sp3d>
            </a:bodyPr>
            <a:lstStyle/>
            <a:p>
              <a:pPr algn="ctr"/>
              <a:r>
                <a:rPr lang="ru-RU" sz="2400" b="1" dirty="0" smtClean="0">
                  <a:solidFill>
                    <a:srgbClr val="7030A0"/>
                  </a:solidFill>
                  <a:latin typeface="Arial" pitchFamily="34" charset="0"/>
                  <a:cs typeface="Arial" pitchFamily="34" charset="0"/>
                </a:rPr>
                <a:t>Такую передачу применяют, когда требуется изменить вращение ведомого шкива - шкивы вращаются навстречу друг другу. </a:t>
              </a:r>
              <a:endPara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Овал 14"/>
            <p:cNvSpPr/>
            <p:nvPr/>
          </p:nvSpPr>
          <p:spPr>
            <a:xfrm>
              <a:off x="10476656" y="1628800"/>
              <a:ext cx="576064" cy="576064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rgbClr val="7030A0"/>
                  </a:solidFill>
                  <a:latin typeface="Arial" pitchFamily="34" charset="0"/>
                  <a:cs typeface="Arial" pitchFamily="34" charset="0"/>
                </a:rPr>
                <a:t>х</a:t>
              </a:r>
              <a:endParaRPr lang="ru-RU" sz="44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46086" name="Picture 6" descr="https://images.wbstatic.net/big/new/9220000/9223784-1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667" b="18055"/>
          <a:stretch>
            <a:fillRect/>
          </a:stretch>
        </p:blipFill>
        <p:spPr bwMode="auto">
          <a:xfrm>
            <a:off x="2051720" y="1412776"/>
            <a:ext cx="5129422" cy="4464496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441B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441B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CF816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 flipH="1">
            <a:off x="2411760" y="1052736"/>
            <a:ext cx="4392488" cy="1152128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ТЕБЕ ПРЕДСТОИТ ВЫПОЛНИТЬ НЕСКОЛЬКО ЗАДАНИЙ. ТВОЯ ЗАДАЧА: РЕШИТЬ ЗАДАНИЯ ПРАВИЛЬНО, РАЗОБЛАЧИТЬ БЕРГЕНОВ И ВЕРНУТЬ НА МЕСТО УКРАДЕННОЕ.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 flipH="1">
            <a:off x="2411760" y="2348880"/>
            <a:ext cx="4392488" cy="864096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ЗАДАНИЯ ВЫПОЛНЯЙ В ЧЁТКО ВЫСТРОЕННОЙ ПОСЛЕДОВАТЕЛЬНОСТИ.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 flipH="1">
            <a:off x="2411760" y="3429000"/>
            <a:ext cx="4392488" cy="936104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 ВЫПОЛНЕНИЕ КАЖДОГО ЗАДАНИЯ ТЫ БУДЕШЬ ПОЛУЧАТЬ ДЕТАЛЬ КОНСТРУКТОРА.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 flipH="1">
            <a:off x="2411760" y="4509120"/>
            <a:ext cx="4392488" cy="1152128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ЕСЛИ ВОЗНИКНУТ ЗАТРУДНЕНИЯ В ВЫПОЛНЕНИИ ЗАДАНИЯ, ТЫ ВСЕГДА МОЖЕШЬ ВОСПОЛЬЗОВАТЬСЯ ПОДСКАЗКОЙ.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 flipH="1">
            <a:off x="2411760" y="5877272"/>
            <a:ext cx="4392488" cy="864096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БУДУ ПОМОГАТЬ НЕ ТОЛЬКО Я, НО И МОИ ДРУЗЬЯ.</a:t>
            </a:r>
            <a:endParaRPr lang="ru-RU" sz="16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0" name="Picture 4" descr="https://static.tildacdn.com/tild3266-3539-4635-b365-373533323037/klipartzcom.png"/>
          <p:cNvPicPr>
            <a:picLocks noChangeAspect="1" noChangeArrowheads="1"/>
          </p:cNvPicPr>
          <p:nvPr/>
        </p:nvPicPr>
        <p:blipFill>
          <a:blip r:embed="rId3" cstate="print"/>
          <a:srcRect l="9860"/>
          <a:stretch>
            <a:fillRect/>
          </a:stretch>
        </p:blipFill>
        <p:spPr bwMode="auto">
          <a:xfrm flipH="1">
            <a:off x="6300192" y="1628800"/>
            <a:ext cx="3024336" cy="4687721"/>
          </a:xfrm>
          <a:prstGeom prst="rect">
            <a:avLst/>
          </a:prstGeom>
          <a:noFill/>
        </p:spPr>
      </p:pic>
      <p:pic>
        <p:nvPicPr>
          <p:cNvPr id="4104" name="Picture 8" descr="https://2.bp.blogspot.com/-YyqJHJExWdA/WVc2gIi7xKI/AAAAAAAATQo/Gf0_lsghNyYGSHHIoiJI8WCFU4ICy3CIQCLcBGAs/s1600/trolls_-_anna_kendrick_-_justin_timberlake_-_split_-_h_-_201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396" r="6316"/>
          <a:stretch>
            <a:fillRect/>
          </a:stretch>
        </p:blipFill>
        <p:spPr bwMode="auto">
          <a:xfrm flipH="1">
            <a:off x="0" y="2204864"/>
            <a:ext cx="2669821" cy="4104456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2339752" y="0"/>
            <a:ext cx="4608512" cy="9144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ПРАВИЛА ИГРЫ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трелка вправо 13">
            <a:hlinkClick r:id="rId5" action="ppaction://hlinksldjump"/>
          </p:cNvPr>
          <p:cNvSpPr/>
          <p:nvPr/>
        </p:nvSpPr>
        <p:spPr>
          <a:xfrm>
            <a:off x="7236296" y="692696"/>
            <a:ext cx="1512168" cy="864096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НАЗАД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79712" y="260648"/>
            <a:ext cx="5328592" cy="122413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КАКИЕ ДЕТАЛИ НЕ ИСПОЛЬЗУЮТСЯ В ДАННОЙ МОДЕЛИ?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https://www.pinclipart.com/picdir/big/113-1137302_game-icon-salon-icon-nyc-clipart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39552" y="404664"/>
            <a:ext cx="864096" cy="924665"/>
          </a:xfrm>
          <a:prstGeom prst="rect">
            <a:avLst/>
          </a:prstGeom>
          <a:noFill/>
        </p:spPr>
      </p:pic>
      <p:pic>
        <p:nvPicPr>
          <p:cNvPr id="10" name="Picture 6" descr="https://bolplotds.ucoz.net/kartinki/kisscc0-check-mark-computer-icons-checkbox-symbol-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2348880"/>
            <a:ext cx="864096" cy="864096"/>
          </a:xfrm>
          <a:prstGeom prst="rect">
            <a:avLst/>
          </a:prstGeom>
          <a:noFill/>
        </p:spPr>
      </p:pic>
      <p:sp>
        <p:nvSpPr>
          <p:cNvPr id="11" name="Управляющая кнопка: далее 10">
            <a:hlinkClick r:id="rId6" action="ppaction://hlinksldjump" highlightClick="1"/>
          </p:cNvPr>
          <p:cNvSpPr/>
          <p:nvPr/>
        </p:nvSpPr>
        <p:spPr>
          <a:xfrm>
            <a:off x="683568" y="5301208"/>
            <a:ext cx="864096" cy="792088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https://png.rinvik.ru/files/Zolotoj-kolokolchik-s-krasnoj-okantovkoj-narisovannayj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1340768"/>
            <a:ext cx="936104" cy="936104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</a:blip>
          <a:srcRect l="36319" t="39500" r="51278" b="48950"/>
          <a:stretch>
            <a:fillRect/>
          </a:stretch>
        </p:blipFill>
        <p:spPr bwMode="auto">
          <a:xfrm>
            <a:off x="1475656" y="1988840"/>
            <a:ext cx="2448272" cy="1282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</a:blip>
          <a:srcRect l="36415" t="39500" r="55316" b="51050"/>
          <a:stretch>
            <a:fillRect/>
          </a:stretch>
        </p:blipFill>
        <p:spPr bwMode="auto">
          <a:xfrm>
            <a:off x="1763688" y="5013176"/>
            <a:ext cx="212823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</a:blip>
          <a:srcRect l="36416" t="68468" r="57678" b="23750"/>
          <a:stretch>
            <a:fillRect/>
          </a:stretch>
        </p:blipFill>
        <p:spPr bwMode="auto">
          <a:xfrm>
            <a:off x="1043608" y="3717032"/>
            <a:ext cx="1224136" cy="907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</a:blip>
          <a:srcRect l="35825" t="75200" r="58859" b="17450"/>
          <a:stretch>
            <a:fillRect/>
          </a:stretch>
        </p:blipFill>
        <p:spPr bwMode="auto">
          <a:xfrm>
            <a:off x="4283968" y="4725144"/>
            <a:ext cx="1573889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AutoShape 7" descr="https://robo3.ru/upload/resize_cache/iblock/e34/600_600_15b975effe95207022b8f30d14c0e502b/%D0%B1%D0%BE%D0%BB%D0%B5%D0%BB%D1%8C%D1%89%D0%B8%D0%BA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 descr="https://robo3.ru/upload/resize_cache/iblock/e34/600_600_15b975effe95207022b8f30d14c0e502b/%D0%B1%D0%BE%D0%BB%D0%B5%D0%BB%D1%8C%D1%89%D0%B8%D0%BA%D0%B8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380" r="1721" b="15581"/>
          <a:stretch>
            <a:fillRect/>
          </a:stretch>
        </p:blipFill>
        <p:spPr bwMode="auto">
          <a:xfrm>
            <a:off x="4355976" y="1700808"/>
            <a:ext cx="3016335" cy="2088232"/>
          </a:xfrm>
          <a:prstGeom prst="rect">
            <a:avLst/>
          </a:prstGeom>
          <a:noFill/>
          <a:ln w="38100">
            <a:solidFill>
              <a:srgbClr val="7030A0"/>
            </a:solidFill>
            <a:prstDash val="dash"/>
          </a:ln>
        </p:spPr>
      </p:pic>
      <p:pic>
        <p:nvPicPr>
          <p:cNvPr id="8196" name="Picture 4" descr="https://avatars.mds.yandex.net/get-zen_doc/3839286/pub_5f80b7d4b1a4d95dc0c08474_5f80b7e242a69673f7a88dca/scale_120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flipH="1">
            <a:off x="6372200" y="2420888"/>
            <a:ext cx="2952324" cy="4593383"/>
          </a:xfrm>
          <a:prstGeom prst="rect">
            <a:avLst/>
          </a:prstGeom>
          <a:noFill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</a:blip>
          <a:srcRect l="35825" t="39500" r="57506" b="54810"/>
          <a:stretch>
            <a:fillRect/>
          </a:stretch>
        </p:blipFill>
        <p:spPr bwMode="auto">
          <a:xfrm>
            <a:off x="2411760" y="3861048"/>
            <a:ext cx="180020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Группа 17"/>
          <p:cNvGrpSpPr/>
          <p:nvPr/>
        </p:nvGrpSpPr>
        <p:grpSpPr>
          <a:xfrm>
            <a:off x="1691680" y="1772816"/>
            <a:ext cx="6120680" cy="2016224"/>
            <a:chOff x="4932040" y="1628800"/>
            <a:chExt cx="6120680" cy="2016224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4932040" y="1844824"/>
              <a:ext cx="5976664" cy="1800200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57150">
              <a:solidFill>
                <a:schemeClr val="accent4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38100" h="38100"/>
              </a:sp3d>
            </a:bodyPr>
            <a:lstStyle/>
            <a:p>
              <a:pPr algn="ctr"/>
              <a:r>
                <a:rPr lang="ru-RU" sz="2400" b="1" dirty="0" smtClean="0">
                  <a:solidFill>
                    <a:srgbClr val="7030A0"/>
                  </a:solidFill>
                  <a:latin typeface="Arial" pitchFamily="34" charset="0"/>
                  <a:cs typeface="Arial" pitchFamily="34" charset="0"/>
                </a:rPr>
                <a:t>Если ты правильно выбрал деталь, то она упадёт вниз, если не правильно – останется на месте. </a:t>
              </a:r>
              <a:endPara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>
              <a:off x="10476656" y="1628800"/>
              <a:ext cx="576064" cy="576064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rgbClr val="7030A0"/>
                  </a:solidFill>
                  <a:latin typeface="Arial" pitchFamily="34" charset="0"/>
                  <a:cs typeface="Arial" pitchFamily="34" charset="0"/>
                </a:rPr>
                <a:t>х</a:t>
              </a:r>
              <a:endParaRPr lang="ru-RU" sz="44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038" name="Picture 14" descr="https://avatars.mds.yandex.net/get-mpic/4415357/img_id4173528721532873145.jpeg/ori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1700808"/>
            <a:ext cx="5184576" cy="4213759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" dur="1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0" dur="1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1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3" dur="1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decel="100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decel="100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 flipH="1">
            <a:off x="2411760" y="1052736"/>
            <a:ext cx="4392488" cy="1152128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ТЕБЕ ПРЕДСТОИТ ВЫПОЛНИТЬ НЕСКОЛЬКО ЗАДАНИЙ. ТВОЯ ЗАДАЧА: РЕШИТЬ ЗАДАНИЯ ПРАВИЛЬНО, РАЗОБЛАЧИТЬ БЕРГЕНОВ И ВЕРНУТЬ НА МЕСТО УКРАДЕННОЕ.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 flipH="1">
            <a:off x="2411760" y="2348880"/>
            <a:ext cx="4392488" cy="864096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ЗАДАНИЯ ВЫПОЛНЯЙ В ЧЁТКО ВЫСТРОЕННОЙ ПОСЛЕДОВАТЕЛЬНОСТИ.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 flipH="1">
            <a:off x="2411760" y="3429000"/>
            <a:ext cx="4392488" cy="936104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 ВЫПОЛНЕНИЕ КАЖДОГО ЗАДАНИЯ ТЫ БУДЕШЬ ПОЛУЧАТЬ ДЕТАЛЬ КОНСТРУКТОРА.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 flipH="1">
            <a:off x="2411760" y="4509120"/>
            <a:ext cx="4392488" cy="1152128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ЕСЛИ ВОЗНИКНУТ ЗАТРУДНЕНИЯ В ВЫПОЛНЕНИИ ЗАДАНИЯ, ТЫ ВСЕГДА МОЖЕШЬ ВОСПОЛЬЗОВАТЬСЯ ПОДСКАЗКОЙ.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 flipH="1">
            <a:off x="2411760" y="5877272"/>
            <a:ext cx="4392488" cy="864096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БУДУ ПОМОГАТЬ НЕ ТОЛЬКО Я, НО И МОИ ДРУЗЬЯ.</a:t>
            </a:r>
            <a:endParaRPr lang="ru-RU" sz="16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0" name="Picture 4" descr="https://static.tildacdn.com/tild3266-3539-4635-b365-373533323037/klipartzcom.png"/>
          <p:cNvPicPr>
            <a:picLocks noChangeAspect="1" noChangeArrowheads="1"/>
          </p:cNvPicPr>
          <p:nvPr/>
        </p:nvPicPr>
        <p:blipFill>
          <a:blip r:embed="rId3" cstate="print"/>
          <a:srcRect l="9860"/>
          <a:stretch>
            <a:fillRect/>
          </a:stretch>
        </p:blipFill>
        <p:spPr bwMode="auto">
          <a:xfrm flipH="1">
            <a:off x="6300192" y="1628800"/>
            <a:ext cx="3024336" cy="4687721"/>
          </a:xfrm>
          <a:prstGeom prst="rect">
            <a:avLst/>
          </a:prstGeom>
          <a:noFill/>
        </p:spPr>
      </p:pic>
      <p:pic>
        <p:nvPicPr>
          <p:cNvPr id="4104" name="Picture 8" descr="https://2.bp.blogspot.com/-YyqJHJExWdA/WVc2gIi7xKI/AAAAAAAATQo/Gf0_lsghNyYGSHHIoiJI8WCFU4ICy3CIQCLcBGAs/s1600/trolls_-_anna_kendrick_-_justin_timberlake_-_split_-_h_-_201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396" r="6316"/>
          <a:stretch>
            <a:fillRect/>
          </a:stretch>
        </p:blipFill>
        <p:spPr bwMode="auto">
          <a:xfrm flipH="1">
            <a:off x="0" y="2204864"/>
            <a:ext cx="2669821" cy="4104456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2339752" y="0"/>
            <a:ext cx="4608512" cy="9144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ПРАВИЛА ИГРЫ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трелка вправо 13">
            <a:hlinkClick r:id="rId5" action="ppaction://hlinksldjump"/>
          </p:cNvPr>
          <p:cNvSpPr/>
          <p:nvPr/>
        </p:nvSpPr>
        <p:spPr>
          <a:xfrm>
            <a:off x="7236296" y="692696"/>
            <a:ext cx="1512168" cy="864096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НАЗАД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79712" y="260648"/>
            <a:ext cx="5328592" cy="122413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ПЕРЕЙДИ К ЗАДАНИЮ, НАЖАВ НА ОБЛАЧКО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https://www.pinclipart.com/picdir/big/113-1137302_game-icon-salon-icon-nyc-clipart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39552" y="476672"/>
            <a:ext cx="864096" cy="924665"/>
          </a:xfrm>
          <a:prstGeom prst="rect">
            <a:avLst/>
          </a:prstGeom>
          <a:noFill/>
        </p:spPr>
      </p:pic>
      <p:pic>
        <p:nvPicPr>
          <p:cNvPr id="10" name="Picture 6" descr="https://bolplotds.ucoz.net/kartinki/kisscc0-check-mark-computer-icons-checkbox-symbol-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484784"/>
            <a:ext cx="864096" cy="864096"/>
          </a:xfrm>
          <a:prstGeom prst="rect">
            <a:avLst/>
          </a:prstGeom>
          <a:noFill/>
        </p:spPr>
      </p:pic>
      <p:sp>
        <p:nvSpPr>
          <p:cNvPr id="11" name="Управляющая кнопка: далее 10">
            <a:hlinkClick r:id="rId6" action="ppaction://hlinksldjump" highlightClick="1"/>
          </p:cNvPr>
          <p:cNvSpPr/>
          <p:nvPr/>
        </p:nvSpPr>
        <p:spPr>
          <a:xfrm>
            <a:off x="683568" y="5301208"/>
            <a:ext cx="864096" cy="792088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8" descr="https://appstickers-cdn.appadvice.com/1098099856/823090428/7f402e14b290a4e06fbed7e18a9f5b45-4.gif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03648" y="2348880"/>
            <a:ext cx="3888432" cy="3888433"/>
          </a:xfrm>
          <a:prstGeom prst="rect">
            <a:avLst/>
          </a:prstGeom>
          <a:noFill/>
        </p:spPr>
      </p:pic>
      <p:pic>
        <p:nvPicPr>
          <p:cNvPr id="7170" name="Picture 2" descr="https://i.pinimg.com/originals/06/e9/2e/06e92ed4e89d4ec11e3ba7d89d7d326a.png"/>
          <p:cNvPicPr>
            <a:picLocks noChangeAspect="1" noChangeArrowheads="1"/>
          </p:cNvPicPr>
          <p:nvPr/>
        </p:nvPicPr>
        <p:blipFill>
          <a:blip r:embed="rId9" cstate="print"/>
          <a:srcRect l="-2643" t="13748" r="8825" b="11168"/>
          <a:stretch>
            <a:fillRect/>
          </a:stretch>
        </p:blipFill>
        <p:spPr bwMode="auto">
          <a:xfrm>
            <a:off x="4139952" y="1628800"/>
            <a:ext cx="4608512" cy="4608512"/>
          </a:xfrm>
          <a:prstGeom prst="rect">
            <a:avLst/>
          </a:prstGeom>
          <a:noFill/>
        </p:spPr>
      </p:pic>
      <p:pic>
        <p:nvPicPr>
          <p:cNvPr id="7172" name="Picture 4" descr="https://images.wbstatic.net/big/new/9220000/9223776-1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344" b="22329"/>
          <a:stretch>
            <a:fillRect/>
          </a:stretch>
        </p:blipFill>
        <p:spPr bwMode="auto">
          <a:xfrm>
            <a:off x="1259632" y="1340768"/>
            <a:ext cx="6247141" cy="4608512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 flipH="1">
            <a:off x="2411760" y="1052736"/>
            <a:ext cx="4392488" cy="1152128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ТЕБЕ ПРЕДСТОИТ ВЫПОЛНИТЬ НЕСКОЛЬКО ЗАДАНИЙ. ТВОЯ ЗАДАЧА: РЕШИТЬ ЗАДАНИЯ ПРАВИЛЬНО, РАЗОБЛАЧИТЬ БЕРГЕНОВ И ВЕРНУТЬ НА МЕСТО УКРАДЕННОЕ.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 flipH="1">
            <a:off x="2411760" y="2348880"/>
            <a:ext cx="4392488" cy="864096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ЗАДАНИЯ ВЫПОЛНЯЙ В ЧЁТКО ВЫСТРОЕННОЙ ПОСЛЕДОВАТЕЛЬНОСТИ.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 flipH="1">
            <a:off x="2411760" y="3429000"/>
            <a:ext cx="4392488" cy="936104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 ВЫПОЛНЕНИЕ КАЖДОГО ЗАДАНИЯ ТЫ БУДЕШЬ ПОЛУЧАТЬ ДЕТАЛЬ КОНСТРУКТОРА.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 flipH="1">
            <a:off x="2411760" y="4509120"/>
            <a:ext cx="4392488" cy="1152128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ЕСЛИ ВОЗНИКНУТ ЗАТРУДНЕНИЯ В ВЫПОЛНЕНИИ ЗАДАНИЯ, ТЫ ВСЕГДА МОЖЕШЬ ВОСПОЛЬЗОВАТЬСЯ ПОДСКАЗКОЙ.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 flipH="1">
            <a:off x="2411760" y="5877272"/>
            <a:ext cx="4392488" cy="864096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БУДУ ПОМОГАТЬ НЕ ТОЛЬКО Я, НО И МОИ ДРУЗЬЯ.</a:t>
            </a:r>
            <a:endParaRPr lang="ru-RU" sz="16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0" name="Picture 4" descr="https://static.tildacdn.com/tild3266-3539-4635-b365-373533323037/klipartzcom.png"/>
          <p:cNvPicPr>
            <a:picLocks noChangeAspect="1" noChangeArrowheads="1"/>
          </p:cNvPicPr>
          <p:nvPr/>
        </p:nvPicPr>
        <p:blipFill>
          <a:blip r:embed="rId3" cstate="print"/>
          <a:srcRect l="9860"/>
          <a:stretch>
            <a:fillRect/>
          </a:stretch>
        </p:blipFill>
        <p:spPr bwMode="auto">
          <a:xfrm flipH="1">
            <a:off x="6300192" y="1628800"/>
            <a:ext cx="3024336" cy="4687721"/>
          </a:xfrm>
          <a:prstGeom prst="rect">
            <a:avLst/>
          </a:prstGeom>
          <a:noFill/>
        </p:spPr>
      </p:pic>
      <p:pic>
        <p:nvPicPr>
          <p:cNvPr id="4104" name="Picture 8" descr="https://2.bp.blogspot.com/-YyqJHJExWdA/WVc2gIi7xKI/AAAAAAAATQo/Gf0_lsghNyYGSHHIoiJI8WCFU4ICy3CIQCLcBGAs/s1600/trolls_-_anna_kendrick_-_justin_timberlake_-_split_-_h_-_201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396" r="6316"/>
          <a:stretch>
            <a:fillRect/>
          </a:stretch>
        </p:blipFill>
        <p:spPr bwMode="auto">
          <a:xfrm flipH="1">
            <a:off x="0" y="2204864"/>
            <a:ext cx="2669821" cy="4104456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2339752" y="0"/>
            <a:ext cx="4608512" cy="9144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ПРАВИЛА ИГРЫ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трелка вправо 13">
            <a:hlinkClick r:id="rId5" action="ppaction://hlinksldjump"/>
          </p:cNvPr>
          <p:cNvSpPr/>
          <p:nvPr/>
        </p:nvSpPr>
        <p:spPr>
          <a:xfrm>
            <a:off x="7236296" y="692696"/>
            <a:ext cx="1512168" cy="864096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НАЗАД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74" name="Picture 10" descr="https://img.brickowl.com/files/image_cache/larger/lego-yellow-plate-1-x-6-3666-32-804561-9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5920" b="24401"/>
          <a:stretch>
            <a:fillRect/>
          </a:stretch>
        </p:blipFill>
        <p:spPr bwMode="auto">
          <a:xfrm>
            <a:off x="5868144" y="1700808"/>
            <a:ext cx="2016224" cy="1001646"/>
          </a:xfrm>
          <a:prstGeom prst="rect">
            <a:avLst/>
          </a:prstGeom>
          <a:noFill/>
        </p:spPr>
      </p:pic>
      <p:pic>
        <p:nvPicPr>
          <p:cNvPr id="62476" name="Picture 12" descr="https://img.brickowl.com/files/image_cache/larger/lego-yellow-half-bushing-32123-42136-32-470580-9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2636912"/>
            <a:ext cx="720080" cy="720080"/>
          </a:xfrm>
          <a:prstGeom prst="rect">
            <a:avLst/>
          </a:prstGeom>
          <a:noFill/>
        </p:spPr>
      </p:pic>
      <p:pic>
        <p:nvPicPr>
          <p:cNvPr id="62490" name="Picture 26" descr="https://i.pinimg.com/736x/da/08/1d/da081d024b9f4c6632b30a7f2521a7e3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2348880"/>
            <a:ext cx="3312368" cy="4295632"/>
          </a:xfrm>
          <a:prstGeom prst="rect">
            <a:avLst/>
          </a:prstGeom>
          <a:noFill/>
        </p:spPr>
      </p:pic>
      <p:pic>
        <p:nvPicPr>
          <p:cNvPr id="62472" name="Picture 8" descr="https://i-brick.ru/wa-data/public/shop/products/56/15/1556/images/2696/2696.250x25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5157192"/>
            <a:ext cx="1008112" cy="1008112"/>
          </a:xfrm>
          <a:prstGeom prst="rect">
            <a:avLst/>
          </a:prstGeom>
          <a:noFill/>
        </p:spPr>
      </p:pic>
      <p:pic>
        <p:nvPicPr>
          <p:cNvPr id="62468" name="Picture 4" descr="https://img.brickowl.com/files/image_cache/larger/lego-yellow-technic-brick-1-x-10-with-holes-2730-32-635549-93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9412" b="27451"/>
          <a:stretch>
            <a:fillRect/>
          </a:stretch>
        </p:blipFill>
        <p:spPr bwMode="auto">
          <a:xfrm>
            <a:off x="1259632" y="4869160"/>
            <a:ext cx="2088232" cy="900806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2123728" y="260648"/>
            <a:ext cx="5328592" cy="122413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НАЙДИ ВСЕ ДЕТАЛИ КОНСТРУКТОРА ЖЁЛТОГО ЦВЕТА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https://www.pinclipart.com/picdir/big/113-1137302_game-icon-salon-icon-nyc-clipart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39552" y="404664"/>
            <a:ext cx="864096" cy="924665"/>
          </a:xfrm>
          <a:prstGeom prst="rect">
            <a:avLst/>
          </a:prstGeom>
          <a:noFill/>
        </p:spPr>
      </p:pic>
      <p:pic>
        <p:nvPicPr>
          <p:cNvPr id="10" name="Picture 6" descr="https://bolplotds.ucoz.net/kartinki/kisscc0-check-mark-computer-icons-checkbox-symbol-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9552" y="2348880"/>
            <a:ext cx="864096" cy="864096"/>
          </a:xfrm>
          <a:prstGeom prst="rect">
            <a:avLst/>
          </a:prstGeom>
          <a:noFill/>
        </p:spPr>
      </p:pic>
      <p:sp>
        <p:nvSpPr>
          <p:cNvPr id="11" name="Управляющая кнопка: далее 10">
            <a:hlinkClick r:id="rId11" action="ppaction://hlinksldjump" highlightClick="1"/>
          </p:cNvPr>
          <p:cNvSpPr/>
          <p:nvPr/>
        </p:nvSpPr>
        <p:spPr>
          <a:xfrm>
            <a:off x="683568" y="5301208"/>
            <a:ext cx="864096" cy="792088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https://png.rinvik.ru/files/Zolotoj-kolokolchik-s-krasnoj-okantovkoj-narisovannayj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7544" y="1340768"/>
            <a:ext cx="936104" cy="936104"/>
          </a:xfrm>
          <a:prstGeom prst="rect">
            <a:avLst/>
          </a:prstGeom>
          <a:noFill/>
        </p:spPr>
      </p:pic>
      <p:sp>
        <p:nvSpPr>
          <p:cNvPr id="1031" name="AutoShape 7" descr="https://robo3.ru/upload/resize_cache/iblock/e34/600_600_15b975effe95207022b8f30d14c0e502b/%D0%B1%D0%BE%D0%BB%D0%B5%D0%BB%D1%8C%D1%89%D0%B8%D0%BA%D0%B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2466" name="Picture 2" descr="https://i-brick.ru/wa-data/public/shop/products/94/14/1494/images/2609/2609.250x250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1844824"/>
            <a:ext cx="1080120" cy="1080120"/>
          </a:xfrm>
          <a:prstGeom prst="rect">
            <a:avLst/>
          </a:prstGeom>
          <a:noFill/>
        </p:spPr>
      </p:pic>
      <p:pic>
        <p:nvPicPr>
          <p:cNvPr id="62478" name="Picture 14" descr="https://a.allegroimg.com/original/039e11/4286d95144ad90da26166043c122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2996952"/>
            <a:ext cx="1440160" cy="898900"/>
          </a:xfrm>
          <a:prstGeom prst="rect">
            <a:avLst/>
          </a:prstGeom>
          <a:noFill/>
        </p:spPr>
      </p:pic>
      <p:pic>
        <p:nvPicPr>
          <p:cNvPr id="62480" name="Picture 16" descr="https://www.babyshop.com/images/435635/open_graph.jpg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131840" y="1628800"/>
            <a:ext cx="936104" cy="936104"/>
          </a:xfrm>
          <a:prstGeom prst="rect">
            <a:avLst/>
          </a:prstGeom>
          <a:noFill/>
        </p:spPr>
      </p:pic>
      <p:pic>
        <p:nvPicPr>
          <p:cNvPr id="62482" name="Picture 18" descr="https://a.allegroimg.com/original/03723c/9aa998f2409fb2ce1df1a845e782/LEGO-klocek-1x8-6132375-3702-limonka-z-WeDO-45300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3333" t="8265" r="10000" b="9087"/>
          <a:stretch>
            <a:fillRect/>
          </a:stretch>
        </p:blipFill>
        <p:spPr bwMode="auto">
          <a:xfrm>
            <a:off x="3779912" y="2636912"/>
            <a:ext cx="1407756" cy="1224136"/>
          </a:xfrm>
          <a:prstGeom prst="rect">
            <a:avLst/>
          </a:prstGeom>
          <a:noFill/>
        </p:spPr>
      </p:pic>
      <p:pic>
        <p:nvPicPr>
          <p:cNvPr id="62484" name="Picture 20" descr="https://b.allegroimg.com/original/036434/3e1e5878478583270b6f0183cc1b/LEGO-4619323-6092256-92402-30-4x14-kolo-WeDo-45300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043" b="11111"/>
          <a:stretch>
            <a:fillRect/>
          </a:stretch>
        </p:blipFill>
        <p:spPr bwMode="auto">
          <a:xfrm>
            <a:off x="4355976" y="1556792"/>
            <a:ext cx="1296144" cy="1152128"/>
          </a:xfrm>
          <a:prstGeom prst="rect">
            <a:avLst/>
          </a:prstGeom>
          <a:noFill/>
        </p:spPr>
      </p:pic>
      <p:pic>
        <p:nvPicPr>
          <p:cNvPr id="62486" name="Picture 22" descr="https://arsyusha.ru/userfiles/LEGO%20box/%D0%BB%D0%B5%D0%B3%D0%BE1/%D0%BB%D0%B5%D0%B3%D0%BE%202/lego%203/smarthub-2-io-wedo-20.jpg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573016"/>
            <a:ext cx="1656184" cy="1313490"/>
          </a:xfrm>
          <a:prstGeom prst="rect">
            <a:avLst/>
          </a:prstGeom>
          <a:noFill/>
        </p:spPr>
      </p:pic>
      <p:pic>
        <p:nvPicPr>
          <p:cNvPr id="62488" name="Picture 24" descr="https://levelfive.ru/catalog/prod/wedo/9584/1.jpg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325" t="27586" r="7078" b="17241"/>
          <a:stretch>
            <a:fillRect/>
          </a:stretch>
        </p:blipFill>
        <p:spPr bwMode="auto">
          <a:xfrm>
            <a:off x="3275856" y="4149080"/>
            <a:ext cx="2304256" cy="1152128"/>
          </a:xfrm>
          <a:prstGeom prst="rect">
            <a:avLst/>
          </a:prstGeom>
          <a:noFill/>
        </p:spPr>
      </p:pic>
      <p:grpSp>
        <p:nvGrpSpPr>
          <p:cNvPr id="3" name="Группа 17"/>
          <p:cNvGrpSpPr/>
          <p:nvPr/>
        </p:nvGrpSpPr>
        <p:grpSpPr>
          <a:xfrm>
            <a:off x="1763688" y="2060848"/>
            <a:ext cx="6120680" cy="2016224"/>
            <a:chOff x="4932040" y="1628800"/>
            <a:chExt cx="6120680" cy="2016224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4932040" y="1844824"/>
              <a:ext cx="5976664" cy="1800200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57150">
              <a:solidFill>
                <a:schemeClr val="accent4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38100" h="38100"/>
              </a:sp3d>
            </a:bodyPr>
            <a:lstStyle/>
            <a:p>
              <a:pPr algn="ctr"/>
              <a:r>
                <a:rPr lang="ru-RU" sz="2400" b="1" dirty="0" smtClean="0">
                  <a:solidFill>
                    <a:srgbClr val="7030A0"/>
                  </a:solidFill>
                  <a:latin typeface="Arial" pitchFamily="34" charset="0"/>
                  <a:cs typeface="Arial" pitchFamily="34" charset="0"/>
                </a:rPr>
                <a:t>Если ты правильно выбрал деталь, то она упадёт вниз, если не правильно – останется на месте. </a:t>
              </a:r>
              <a:endPara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>
              <a:off x="10476656" y="1628800"/>
              <a:ext cx="576064" cy="576064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rgbClr val="7030A0"/>
                  </a:solidFill>
                  <a:latin typeface="Arial" pitchFamily="34" charset="0"/>
                  <a:cs typeface="Arial" pitchFamily="34" charset="0"/>
                </a:rPr>
                <a:t>х</a:t>
              </a:r>
              <a:endParaRPr lang="ru-RU" sz="44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62492" name="Picture 28" descr="https://bunnyhill.ru/upload/iblock/47a/40031739_1.png"/>
          <p:cNvPicPr>
            <a:picLocks noChangeAspect="1" noChangeArrowheads="1"/>
          </p:cNvPicPr>
          <p:nvPr/>
        </p:nvPicPr>
        <p:blipFill>
          <a:blip r:embed="rId20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18217" t="22265" r="14989" b="23086"/>
          <a:stretch>
            <a:fillRect/>
          </a:stretch>
        </p:blipFill>
        <p:spPr bwMode="auto">
          <a:xfrm>
            <a:off x="1691680" y="1628800"/>
            <a:ext cx="5688632" cy="4654335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24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" dur="1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0" dur="1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8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24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100" fill="hold"/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3" dur="100" fill="hold"/>
                                        <p:tgtEl>
                                          <p:spTgt spid="624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624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624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8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24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decel="100000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7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2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1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5" dur="1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1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1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7" dur="1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1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1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82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624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9" dur="100" fill="hold"/>
                                        <p:tgtEl>
                                          <p:spTgt spid="624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80" dur="100" fill="hold"/>
                                        <p:tgtEl>
                                          <p:spTgt spid="624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1" dur="100" fill="hold"/>
                                        <p:tgtEl>
                                          <p:spTgt spid="624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100" fill="hold"/>
                                        <p:tgtEl>
                                          <p:spTgt spid="624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86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624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2" dur="1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93" dur="1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4" dur="1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1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7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24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decel="100000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76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24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" decel="100000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decel="100000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68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624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" decel="100000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72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624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0" dur="100" fill="hold"/>
                                        <p:tgtEl>
                                          <p:spTgt spid="624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41" dur="100" fill="hold"/>
                                        <p:tgtEl>
                                          <p:spTgt spid="624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2" dur="100" fill="hold"/>
                                        <p:tgtEl>
                                          <p:spTgt spid="624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3" dur="100" fill="hold"/>
                                        <p:tgtEl>
                                          <p:spTgt spid="624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24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4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4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88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62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62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62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62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624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" decel="100000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66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 flipH="1">
            <a:off x="2411760" y="1052736"/>
            <a:ext cx="4392488" cy="1152128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ТЕБЕ ПРЕДСТОИТ ВЫПОЛНИТЬ НЕСКОЛЬКО ЗАДАНИЙ. ТВОЯ ЗАДАЧА: РЕШИТЬ ЗАДАНИЯ ПРАВИЛЬНО, РАЗОБЛАЧИТЬ БЕРГЕНОВ И ВЕРНУТЬ НА МЕСТО УКРАДЕННОЕ.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 flipH="1">
            <a:off x="2411760" y="2348880"/>
            <a:ext cx="4392488" cy="864096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ЗАДАНИЯ ВЫПОЛНЯЙ В ЧЁТКО ВЫСТРОЕННОЙ ПОСЛЕДОВАТЕЛЬНОСТИ.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 flipH="1">
            <a:off x="2411760" y="3429000"/>
            <a:ext cx="4392488" cy="936104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 ВЫПОЛНЕНИЕ КАЖДОГО ЗАДАНИЯ ТЫ БУДЕШЬ ПОЛУЧАТЬ ДЕТАЛЬ КОНСТРУКТОРА.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 flipH="1">
            <a:off x="2411760" y="4509120"/>
            <a:ext cx="4392488" cy="1152128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ЕСЛИ ВОЗНИКНУТ ЗАТРУДНЕНИЯ В ВЫПОЛНЕНИИ ЗАДАНИЯ, ТЫ ВСЕГДА МОЖЕШЬ ВОСПОЛЬЗОВАТЬСЯ ПОДСКАЗКОЙ.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 flipH="1">
            <a:off x="2411760" y="5877272"/>
            <a:ext cx="4392488" cy="864096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БУДУ ПОМОГАТЬ НЕ ТОЛЬКО Я, НО И МОИ ДРУЗЬЯ.</a:t>
            </a:r>
            <a:endParaRPr lang="ru-RU" sz="16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0" name="Picture 4" descr="https://static.tildacdn.com/tild3266-3539-4635-b365-373533323037/klipartzcom.png"/>
          <p:cNvPicPr>
            <a:picLocks noChangeAspect="1" noChangeArrowheads="1"/>
          </p:cNvPicPr>
          <p:nvPr/>
        </p:nvPicPr>
        <p:blipFill>
          <a:blip r:embed="rId3" cstate="print"/>
          <a:srcRect l="9860"/>
          <a:stretch>
            <a:fillRect/>
          </a:stretch>
        </p:blipFill>
        <p:spPr bwMode="auto">
          <a:xfrm flipH="1">
            <a:off x="6300192" y="1628800"/>
            <a:ext cx="3024336" cy="4687721"/>
          </a:xfrm>
          <a:prstGeom prst="rect">
            <a:avLst/>
          </a:prstGeom>
          <a:noFill/>
        </p:spPr>
      </p:pic>
      <p:pic>
        <p:nvPicPr>
          <p:cNvPr id="4104" name="Picture 8" descr="https://2.bp.blogspot.com/-YyqJHJExWdA/WVc2gIi7xKI/AAAAAAAATQo/Gf0_lsghNyYGSHHIoiJI8WCFU4ICy3CIQCLcBGAs/s1600/trolls_-_anna_kendrick_-_justin_timberlake_-_split_-_h_-_201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396" r="6316"/>
          <a:stretch>
            <a:fillRect/>
          </a:stretch>
        </p:blipFill>
        <p:spPr bwMode="auto">
          <a:xfrm flipH="1">
            <a:off x="0" y="2204864"/>
            <a:ext cx="2669821" cy="4104456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2339752" y="0"/>
            <a:ext cx="4608512" cy="9144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ПРАВИЛА ИГРЫ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трелка вправо 13">
            <a:hlinkClick r:id="rId5" action="ppaction://hlinksldjump"/>
          </p:cNvPr>
          <p:cNvSpPr/>
          <p:nvPr/>
        </p:nvSpPr>
        <p:spPr>
          <a:xfrm>
            <a:off x="7236296" y="692696"/>
            <a:ext cx="1512168" cy="864096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НАЗАД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79712" y="260648"/>
            <a:ext cx="5328592" cy="122413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ПЕРЕЙДИ К ЗАДАНИЮ, НАЖАВ НА ОБЛАЧКО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https://www.pinclipart.com/picdir/big/113-1137302_game-icon-salon-icon-nyc-clipart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39552" y="476672"/>
            <a:ext cx="864096" cy="924665"/>
          </a:xfrm>
          <a:prstGeom prst="rect">
            <a:avLst/>
          </a:prstGeom>
          <a:noFill/>
        </p:spPr>
      </p:pic>
      <p:pic>
        <p:nvPicPr>
          <p:cNvPr id="10" name="Picture 6" descr="https://bolplotds.ucoz.net/kartinki/kisscc0-check-mark-computer-icons-checkbox-symbol-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484784"/>
            <a:ext cx="864096" cy="864096"/>
          </a:xfrm>
          <a:prstGeom prst="rect">
            <a:avLst/>
          </a:prstGeom>
          <a:noFill/>
        </p:spPr>
      </p:pic>
      <p:sp>
        <p:nvSpPr>
          <p:cNvPr id="11" name="Управляющая кнопка: далее 10">
            <a:hlinkClick r:id="rId6" action="ppaction://hlinksldjump" highlightClick="1"/>
          </p:cNvPr>
          <p:cNvSpPr/>
          <p:nvPr/>
        </p:nvSpPr>
        <p:spPr>
          <a:xfrm>
            <a:off x="683568" y="5301208"/>
            <a:ext cx="864096" cy="792088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8" descr="https://appstickers-cdn.appadvice.com/1098099856/823090428/7f402e14b290a4e06fbed7e18a9f5b45-4.gif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43608" y="1988840"/>
            <a:ext cx="4248472" cy="4248473"/>
          </a:xfrm>
          <a:prstGeom prst="rect">
            <a:avLst/>
          </a:prstGeom>
          <a:noFill/>
        </p:spPr>
      </p:pic>
      <p:pic>
        <p:nvPicPr>
          <p:cNvPr id="6148" name="Picture 4" descr="https://pbs.twimg.com/media/EtXRo_FXcAIxD7J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165" t="2385" r="25565" b="2195"/>
          <a:stretch>
            <a:fillRect/>
          </a:stretch>
        </p:blipFill>
        <p:spPr bwMode="auto">
          <a:xfrm flipH="1">
            <a:off x="4914038" y="1484784"/>
            <a:ext cx="2682298" cy="4752528"/>
          </a:xfrm>
          <a:prstGeom prst="rect">
            <a:avLst/>
          </a:prstGeom>
          <a:noFill/>
        </p:spPr>
      </p:pic>
      <p:pic>
        <p:nvPicPr>
          <p:cNvPr id="6150" name="Picture 6" descr="https://images.wbstatic.net/big/new/9220000/9223771-1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870" b="20723"/>
          <a:stretch>
            <a:fillRect/>
          </a:stretch>
        </p:blipFill>
        <p:spPr bwMode="auto">
          <a:xfrm>
            <a:off x="1403648" y="1340768"/>
            <a:ext cx="6397098" cy="4896544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-180528" y="620688"/>
            <a:ext cx="7200800" cy="5472608"/>
            <a:chOff x="-180528" y="620688"/>
            <a:chExt cx="7200800" cy="5472608"/>
          </a:xfrm>
        </p:grpSpPr>
        <p:sp>
          <p:nvSpPr>
            <p:cNvPr id="4" name="Скругленная прямоугольная выноска 3"/>
            <p:cNvSpPr/>
            <p:nvPr/>
          </p:nvSpPr>
          <p:spPr>
            <a:xfrm>
              <a:off x="2339752" y="620688"/>
              <a:ext cx="4680520" cy="3312368"/>
            </a:xfrm>
            <a:prstGeom prst="wedgeRoundRectCallou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rgbClr val="7030A0"/>
              </a:solidFill>
            </a:ln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accent4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ПРИВЕТСТВУЮ </a:t>
              </a:r>
            </a:p>
            <a:p>
              <a:pPr algn="ctr"/>
              <a:r>
                <a:rPr lang="ru-RU" b="1" dirty="0" smtClean="0">
                  <a:solidFill>
                    <a:schemeClr val="accent4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ТЕБЯ ДОРОГОЙ ДРУГ!</a:t>
              </a:r>
            </a:p>
            <a:p>
              <a:pPr algn="ctr"/>
              <a:r>
                <a:rPr lang="ru-RU" b="1" dirty="0" smtClean="0">
                  <a:solidFill>
                    <a:schemeClr val="accent4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Я – РОЗОЧКА! </a:t>
              </a:r>
            </a:p>
            <a:p>
              <a:pPr algn="ctr"/>
              <a:r>
                <a:rPr lang="ru-RU" b="1" dirty="0" smtClean="0">
                  <a:solidFill>
                    <a:schemeClr val="accent4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Я ОЧЕНЬ РАДА ВИДЕТЬ ТЕБЯ В СТРАНЕ КОНСТРУКТОРОВ! ЭТО УДИВИТЕЛЬНАЯ СТРАНА! НО ВОТ НЕЗАДАЧА: ЗЛЫЕ БЕРГЕНЫ УКРАЛИ ВСЕ КОНСТРУКТОРЫ, КОТОРЫЕ БЫЛИ В ЭТОЙ СТРАНЕ. ПОМОГИ ВЕРНУТЬ ВСЕ КОНСТРУКТОРЫ НА МЕСТО!</a:t>
              </a:r>
              <a:endParaRPr lang="ru-RU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098" name="Picture 2" descr="https://vignette.wikia.nocookie.net/trolls/images/8/83/Troll-hero.png/revision/latest?cb=20200401210835"/>
            <p:cNvPicPr>
              <a:picLocks noChangeAspect="1" noChangeArrowheads="1"/>
            </p:cNvPicPr>
            <p:nvPr/>
          </p:nvPicPr>
          <p:blipFill>
            <a:blip r:embed="rId3" cstate="print"/>
            <a:srcRect l="22707" r="25393" b="2564"/>
            <a:stretch>
              <a:fillRect/>
            </a:stretch>
          </p:blipFill>
          <p:spPr bwMode="auto">
            <a:xfrm>
              <a:off x="-180528" y="1124744"/>
              <a:ext cx="3138033" cy="4968552"/>
            </a:xfrm>
            <a:prstGeom prst="rect">
              <a:avLst/>
            </a:prstGeom>
            <a:noFill/>
          </p:spPr>
        </p:pic>
      </p:grpSp>
      <p:grpSp>
        <p:nvGrpSpPr>
          <p:cNvPr id="8" name="Группа 7"/>
          <p:cNvGrpSpPr/>
          <p:nvPr/>
        </p:nvGrpSpPr>
        <p:grpSpPr>
          <a:xfrm>
            <a:off x="3779912" y="2564904"/>
            <a:ext cx="5112568" cy="3888432"/>
            <a:chOff x="6084168" y="2636912"/>
            <a:chExt cx="5112568" cy="3888432"/>
          </a:xfrm>
        </p:grpSpPr>
        <p:pic>
          <p:nvPicPr>
            <p:cNvPr id="4108" name="Picture 12" descr="https://sidex.ru/images_offers/2214/2214612/lego_bricks__more_5508_korobka_s_kybikami__deluks_1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84168" y="4005064"/>
              <a:ext cx="2520280" cy="2520280"/>
            </a:xfrm>
            <a:prstGeom prst="rect">
              <a:avLst/>
            </a:prstGeom>
            <a:noFill/>
          </p:spPr>
        </p:pic>
        <p:pic>
          <p:nvPicPr>
            <p:cNvPr id="4104" name="Picture 8" descr="https://i.pinimg.com/474x/c4/61/92/c46192ceb158c31d7b114ba04b37aaf7--poppies-princesses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88424" y="2636912"/>
              <a:ext cx="2808312" cy="3816424"/>
            </a:xfrm>
            <a:prstGeom prst="rect">
              <a:avLst/>
            </a:prstGeom>
            <a:noFill/>
          </p:spPr>
        </p:pic>
      </p:grpSp>
      <p:sp>
        <p:nvSpPr>
          <p:cNvPr id="12" name="Стрелка вправо 11">
            <a:hlinkClick r:id="rId6" action="ppaction://hlinksldjump"/>
          </p:cNvPr>
          <p:cNvSpPr/>
          <p:nvPr/>
        </p:nvSpPr>
        <p:spPr>
          <a:xfrm>
            <a:off x="7236296" y="692696"/>
            <a:ext cx="1512168" cy="864096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ВПЕРЁД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 flipH="1">
            <a:off x="2411760" y="1052736"/>
            <a:ext cx="4392488" cy="1152128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ТЕБЕ ПРЕДСТОИТ ВЫПОЛНИТЬ НЕСКОЛЬКО ЗАДАНИЙ. ТВОЯ ЗАДАЧА: РЕШИТЬ ЗАДАНИЯ ПРАВИЛЬНО, РАЗОБЛАЧИТЬ БЕРГЕНОВ И ВЕРНУТЬ НА МЕСТО УКРАДЕННОЕ.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 flipH="1">
            <a:off x="2411760" y="2348880"/>
            <a:ext cx="4392488" cy="864096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ЗАДАНИЯ ВЫПОЛНЯЙ В ЧЁТКО ВЫСТРОЕННОЙ ПОСЛЕДОВАТЕЛЬНОСТИ.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 flipH="1">
            <a:off x="2411760" y="3429000"/>
            <a:ext cx="4392488" cy="936104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 ВЫПОЛНЕНИЕ КАЖДОГО ЗАДАНИЯ ТЫ БУДЕШЬ ПОЛУЧАТЬ ДЕТАЛЬ КОНСТРУКТОРА.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 flipH="1">
            <a:off x="2411760" y="4509120"/>
            <a:ext cx="4392488" cy="1152128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ЕСЛИ ВОЗНИКНУТ ЗАТРУДНЕНИЯ В ВЫПОЛНЕНИИ ЗАДАНИЯ, ТЫ ВСЕГДА МОЖЕШЬ ВОСПОЛЬЗОВАТЬСЯ ПОДСКАЗКОЙ.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 flipH="1">
            <a:off x="2411760" y="5877272"/>
            <a:ext cx="4392488" cy="864096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БУДУ ПОМОГАТЬ НЕ ТОЛЬКО Я, НО И МОИ ДРУЗЬЯ.</a:t>
            </a:r>
            <a:endParaRPr lang="ru-RU" sz="16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0" name="Picture 4" descr="https://static.tildacdn.com/tild3266-3539-4635-b365-373533323037/klipartzcom.png"/>
          <p:cNvPicPr>
            <a:picLocks noChangeAspect="1" noChangeArrowheads="1"/>
          </p:cNvPicPr>
          <p:nvPr/>
        </p:nvPicPr>
        <p:blipFill>
          <a:blip r:embed="rId3" cstate="print"/>
          <a:srcRect l="9860"/>
          <a:stretch>
            <a:fillRect/>
          </a:stretch>
        </p:blipFill>
        <p:spPr bwMode="auto">
          <a:xfrm flipH="1">
            <a:off x="6300192" y="1628800"/>
            <a:ext cx="3024336" cy="4687721"/>
          </a:xfrm>
          <a:prstGeom prst="rect">
            <a:avLst/>
          </a:prstGeom>
          <a:noFill/>
        </p:spPr>
      </p:pic>
      <p:pic>
        <p:nvPicPr>
          <p:cNvPr id="4104" name="Picture 8" descr="https://2.bp.blogspot.com/-YyqJHJExWdA/WVc2gIi7xKI/AAAAAAAATQo/Gf0_lsghNyYGSHHIoiJI8WCFU4ICy3CIQCLcBGAs/s1600/trolls_-_anna_kendrick_-_justin_timberlake_-_split_-_h_-_201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396" r="6316"/>
          <a:stretch>
            <a:fillRect/>
          </a:stretch>
        </p:blipFill>
        <p:spPr bwMode="auto">
          <a:xfrm flipH="1">
            <a:off x="0" y="2204864"/>
            <a:ext cx="2669821" cy="4104456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2339752" y="0"/>
            <a:ext cx="4608512" cy="9144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ПРАВИЛА ИГРЫ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трелка вправо 13">
            <a:hlinkClick r:id="rId5" action="ppaction://hlinksldjump"/>
          </p:cNvPr>
          <p:cNvSpPr/>
          <p:nvPr/>
        </p:nvSpPr>
        <p:spPr>
          <a:xfrm>
            <a:off x="7236296" y="692696"/>
            <a:ext cx="1512168" cy="864096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НАЗАД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07704" y="116632"/>
            <a:ext cx="5328592" cy="122413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ПЕРЕЙДИ К ЗАДАНИЮ, НАЖАВ НА ОБЛАЧКО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https://www.pinclipart.com/picdir/big/113-1137302_game-icon-salon-icon-nyc-clipart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39552" y="476672"/>
            <a:ext cx="864096" cy="924665"/>
          </a:xfrm>
          <a:prstGeom prst="rect">
            <a:avLst/>
          </a:prstGeom>
          <a:noFill/>
        </p:spPr>
      </p:pic>
      <p:pic>
        <p:nvPicPr>
          <p:cNvPr id="10" name="Picture 6" descr="https://bolplotds.ucoz.net/kartinki/kisscc0-check-mark-computer-icons-checkbox-symbol-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484784"/>
            <a:ext cx="864096" cy="864096"/>
          </a:xfrm>
          <a:prstGeom prst="rect">
            <a:avLst/>
          </a:prstGeom>
          <a:noFill/>
        </p:spPr>
      </p:pic>
      <p:sp>
        <p:nvSpPr>
          <p:cNvPr id="11" name="Управляющая кнопка: далее 10">
            <a:hlinkClick r:id="rId6" action="ppaction://hlinksldjump" highlightClick="1"/>
          </p:cNvPr>
          <p:cNvSpPr/>
          <p:nvPr/>
        </p:nvSpPr>
        <p:spPr>
          <a:xfrm>
            <a:off x="683568" y="5301208"/>
            <a:ext cx="864096" cy="792088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8" descr="https://appstickers-cdn.appadvice.com/1098099856/823090428/7f402e14b290a4e06fbed7e18a9f5b45-4.gif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43608" y="1988840"/>
            <a:ext cx="4248472" cy="4248473"/>
          </a:xfrm>
          <a:prstGeom prst="rect">
            <a:avLst/>
          </a:prstGeom>
          <a:noFill/>
        </p:spPr>
      </p:pic>
      <p:pic>
        <p:nvPicPr>
          <p:cNvPr id="6146" name="Picture 2" descr="https://hotworldreport.com/wp-content/uploads/2019/02/ccelebritiesfototrolls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786" r="33386"/>
          <a:stretch>
            <a:fillRect/>
          </a:stretch>
        </p:blipFill>
        <p:spPr bwMode="auto">
          <a:xfrm>
            <a:off x="4860032" y="1196752"/>
            <a:ext cx="2160240" cy="5137681"/>
          </a:xfrm>
          <a:prstGeom prst="rect">
            <a:avLst/>
          </a:prstGeom>
          <a:noFill/>
        </p:spPr>
      </p:pic>
      <p:pic>
        <p:nvPicPr>
          <p:cNvPr id="6148" name="Picture 4" descr="https://karapuzov.ru/upload/iblock/271/271ba464097168b9be501e8c1717af89.jpe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691680" y="1412776"/>
            <a:ext cx="5616624" cy="4664402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 flipH="1">
            <a:off x="2411760" y="1052736"/>
            <a:ext cx="4392488" cy="1152128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ТЕБЕ ПРЕДСТОИТ ВЫПОЛНИТЬ НЕСКОЛЬКО ЗАДАНИЙ. ТВОЯ ЗАДАЧА: РЕШИТЬ ЗАДАНИЯ ПРАВИЛЬНО, РАЗОБЛАЧИТЬ БЕРГЕНОВ И ВЕРНУТЬ НА МЕСТО УКРАДЕННОЕ.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 flipH="1">
            <a:off x="2411760" y="2348880"/>
            <a:ext cx="4392488" cy="864096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ЗАДАНИЯ ВЫПОЛНЯЙ В ЧЁТКО ВЫСТРОЕННОЙ ПОСЛЕДОВАТЕЛЬНОСТИ.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 flipH="1">
            <a:off x="2411760" y="3429000"/>
            <a:ext cx="4392488" cy="936104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 ВЫПОЛНЕНИЕ КАЖДОГО ЗАДАНИЯ ТЫ БУДЕШЬ ПОЛУЧАТЬ ДЕТАЛЬ КОНСТРУКТОРА.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 flipH="1">
            <a:off x="2411760" y="4509120"/>
            <a:ext cx="4392488" cy="1152128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ЕСЛИ ВОЗНИКНУТ ЗАТРУДНЕНИЯ В ВЫПОЛНЕНИИ ЗАДАНИЯ, ТЫ ВСЕГДА МОЖЕШЬ ВОСПОЛЬЗОВАТЬСЯ ПОДСКАЗКОЙ.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 flipH="1">
            <a:off x="2411760" y="5877272"/>
            <a:ext cx="4392488" cy="864096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БУДУ ПОМОГАТЬ НЕ ТОЛЬКО Я, НО И МОИ ДРУЗЬЯ.</a:t>
            </a:r>
            <a:endParaRPr lang="ru-RU" sz="16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0" name="Picture 4" descr="https://static.tildacdn.com/tild3266-3539-4635-b365-373533323037/klipartzcom.png"/>
          <p:cNvPicPr>
            <a:picLocks noChangeAspect="1" noChangeArrowheads="1"/>
          </p:cNvPicPr>
          <p:nvPr/>
        </p:nvPicPr>
        <p:blipFill>
          <a:blip r:embed="rId3" cstate="print"/>
          <a:srcRect l="9860"/>
          <a:stretch>
            <a:fillRect/>
          </a:stretch>
        </p:blipFill>
        <p:spPr bwMode="auto">
          <a:xfrm flipH="1">
            <a:off x="6300192" y="1628800"/>
            <a:ext cx="3024336" cy="4687721"/>
          </a:xfrm>
          <a:prstGeom prst="rect">
            <a:avLst/>
          </a:prstGeom>
          <a:noFill/>
        </p:spPr>
      </p:pic>
      <p:pic>
        <p:nvPicPr>
          <p:cNvPr id="4104" name="Picture 8" descr="https://2.bp.blogspot.com/-YyqJHJExWdA/WVc2gIi7xKI/AAAAAAAATQo/Gf0_lsghNyYGSHHIoiJI8WCFU4ICy3CIQCLcBGAs/s1600/trolls_-_anna_kendrick_-_justin_timberlake_-_split_-_h_-_201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396" r="6316"/>
          <a:stretch>
            <a:fillRect/>
          </a:stretch>
        </p:blipFill>
        <p:spPr bwMode="auto">
          <a:xfrm flipH="1">
            <a:off x="0" y="2204864"/>
            <a:ext cx="2669821" cy="4104456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2339752" y="0"/>
            <a:ext cx="4608512" cy="9144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ПРАВИЛА ИГРЫ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трелка вправо 13">
            <a:hlinkClick r:id="rId5" action="ppaction://hlinksldjump"/>
          </p:cNvPr>
          <p:cNvSpPr/>
          <p:nvPr/>
        </p:nvSpPr>
        <p:spPr>
          <a:xfrm>
            <a:off x="7236296" y="692696"/>
            <a:ext cx="1512168" cy="864096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НАЗАД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79712" y="260648"/>
            <a:ext cx="5328592" cy="122413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КОНСТРУКТОРЕ ПОЯВИЛСЯ МУСОР. ПОМОГИ МНЕ ЕГО УБРАТЬ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https://www.pinclipart.com/picdir/big/113-1137302_game-icon-salon-icon-nyc-clipart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39552" y="476672"/>
            <a:ext cx="864096" cy="924665"/>
          </a:xfrm>
          <a:prstGeom prst="rect">
            <a:avLst/>
          </a:prstGeom>
          <a:noFill/>
        </p:spPr>
      </p:pic>
      <p:pic>
        <p:nvPicPr>
          <p:cNvPr id="10" name="Picture 6" descr="https://bolplotds.ucoz.net/kartinki/kisscc0-check-mark-computer-icons-checkbox-symbol-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484784"/>
            <a:ext cx="864096" cy="864096"/>
          </a:xfrm>
          <a:prstGeom prst="rect">
            <a:avLst/>
          </a:prstGeom>
          <a:noFill/>
        </p:spPr>
      </p:pic>
      <p:sp>
        <p:nvSpPr>
          <p:cNvPr id="11" name="Управляющая кнопка: далее 10">
            <a:hlinkClick r:id="rId6" action="ppaction://hlinksldjump" highlightClick="1"/>
          </p:cNvPr>
          <p:cNvSpPr/>
          <p:nvPr/>
        </p:nvSpPr>
        <p:spPr>
          <a:xfrm>
            <a:off x="683568" y="5301208"/>
            <a:ext cx="864096" cy="792088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https://www.dreamworks.com/images/temp/explore/trolls/grandma-rosiepuff/troll-hero.png"/>
          <p:cNvPicPr>
            <a:picLocks noChangeAspect="1" noChangeArrowheads="1"/>
          </p:cNvPicPr>
          <p:nvPr/>
        </p:nvPicPr>
        <p:blipFill>
          <a:blip r:embed="rId7" cstate="print"/>
          <a:srcRect l="24624" t="5839" r="26127" b="2190"/>
          <a:stretch>
            <a:fillRect/>
          </a:stretch>
        </p:blipFill>
        <p:spPr bwMode="auto">
          <a:xfrm>
            <a:off x="5580112" y="1772816"/>
            <a:ext cx="2880320" cy="4536504"/>
          </a:xfrm>
          <a:prstGeom prst="rect">
            <a:avLst/>
          </a:prstGeom>
          <a:noFill/>
        </p:spPr>
      </p:pic>
      <p:pic>
        <p:nvPicPr>
          <p:cNvPr id="5126" name="Picture 6" descr="https://www.buildingtoystore.com/img/products/1/education_robotics_construction_building_toy_set_compatible_with_wedo_model_45300_a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5" t="13636" r="3030" b="18182"/>
          <a:stretch>
            <a:fillRect/>
          </a:stretch>
        </p:blipFill>
        <p:spPr bwMode="auto">
          <a:xfrm>
            <a:off x="1115616" y="2060848"/>
            <a:ext cx="4536504" cy="3240360"/>
          </a:xfrm>
          <a:prstGeom prst="rect">
            <a:avLst/>
          </a:prstGeom>
          <a:noFill/>
        </p:spPr>
      </p:pic>
      <p:pic>
        <p:nvPicPr>
          <p:cNvPr id="5130" name="Picture 10" descr="https://mtdata.ru/u18/photoA352/20821406013-0/original.pn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80" y="2780929"/>
            <a:ext cx="611919" cy="576064"/>
          </a:xfrm>
          <a:prstGeom prst="rect">
            <a:avLst/>
          </a:prstGeom>
          <a:noFill/>
        </p:spPr>
      </p:pic>
      <p:pic>
        <p:nvPicPr>
          <p:cNvPr id="5132" name="Picture 12" descr="https://sklad.freeimg.ru/rsynced_images/paper-575330_1280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691680" y="3933056"/>
            <a:ext cx="729855" cy="504056"/>
          </a:xfrm>
          <a:prstGeom prst="rect">
            <a:avLst/>
          </a:prstGeom>
          <a:noFill/>
        </p:spPr>
      </p:pic>
      <p:pic>
        <p:nvPicPr>
          <p:cNvPr id="5134" name="Picture 14" descr="https://www.onlygfx.com/wp-content/uploads/2020/02/crumpled-up-ball-paper-5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627784" y="2780928"/>
            <a:ext cx="576064" cy="515655"/>
          </a:xfrm>
          <a:prstGeom prst="rect">
            <a:avLst/>
          </a:prstGeom>
          <a:noFill/>
        </p:spPr>
      </p:pic>
      <p:pic>
        <p:nvPicPr>
          <p:cNvPr id="5136" name="Picture 16" descr="https://catherineasquithgallery.com/uploads/posts/2021-03/1614605056_28-p-bumaga-na-belom-fone-31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3717032"/>
            <a:ext cx="1224136" cy="816091"/>
          </a:xfrm>
          <a:prstGeom prst="rect">
            <a:avLst/>
          </a:prstGeom>
          <a:noFill/>
        </p:spPr>
      </p:pic>
      <p:pic>
        <p:nvPicPr>
          <p:cNvPr id="5140" name="Picture 20" descr="https://www.clipartmax.com/png/full/107-1070272_free-download-portable-network-graphics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491880" y="4149080"/>
            <a:ext cx="770920" cy="576064"/>
          </a:xfrm>
          <a:prstGeom prst="rect">
            <a:avLst/>
          </a:prstGeom>
          <a:noFill/>
        </p:spPr>
      </p:pic>
      <p:pic>
        <p:nvPicPr>
          <p:cNvPr id="5142" name="Picture 22" descr="https://img.freepik.com/free-photo/a-piece-of-beige-craft-paper-isolated-on-white-crumpled-craft-paper_101969-312.jpg?size=626&amp;ext=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2708920"/>
            <a:ext cx="1080983" cy="720080"/>
          </a:xfrm>
          <a:prstGeom prst="rect">
            <a:avLst/>
          </a:prstGeom>
          <a:noFill/>
        </p:spPr>
      </p:pic>
      <p:pic>
        <p:nvPicPr>
          <p:cNvPr id="19" name="Picture 16" descr="https://catherineasquithgallery.com/uploads/posts/2021-03/1614605056_28-p-bumaga-na-belom-fone-31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2564904"/>
            <a:ext cx="1224136" cy="816091"/>
          </a:xfrm>
          <a:prstGeom prst="rect">
            <a:avLst/>
          </a:prstGeom>
          <a:noFill/>
        </p:spPr>
      </p:pic>
      <p:pic>
        <p:nvPicPr>
          <p:cNvPr id="20" name="Picture 14" descr="https://www.onlygfx.com/wp-content/uploads/2020/02/crumpled-up-ball-paper-5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355976" y="3501008"/>
            <a:ext cx="576064" cy="515655"/>
          </a:xfrm>
          <a:prstGeom prst="rect">
            <a:avLst/>
          </a:prstGeom>
          <a:noFill/>
        </p:spPr>
      </p:pic>
      <p:pic>
        <p:nvPicPr>
          <p:cNvPr id="21" name="Picture 10" descr="https://mtdata.ru/u18/photoA352/20821406013-0/original.pn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9992" y="4221088"/>
            <a:ext cx="611919" cy="576064"/>
          </a:xfrm>
          <a:prstGeom prst="rect">
            <a:avLst/>
          </a:prstGeom>
          <a:noFill/>
        </p:spPr>
      </p:pic>
      <p:pic>
        <p:nvPicPr>
          <p:cNvPr id="22" name="Picture 4" descr="https://karapuzov.ru/upload/iblock/271/271ba464097168b9be501e8c1717af89.jpeg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691680" y="1412776"/>
            <a:ext cx="5616624" cy="4664402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 flipH="1">
            <a:off x="2411760" y="1052736"/>
            <a:ext cx="4392488" cy="1152128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ТЕБЕ ПРЕДСТОИТ ВЫПОЛНИТЬ НЕСКОЛЬКО ЗАДАНИЙ. ТВОЯ ЗАДАЧА: РЕШИТЬ ЗАДАНИЯ ПРАВИЛЬНО, РАЗОБЛАЧИТЬ БЕРГЕНОВ И ВЕРНУТЬ НА МЕСТО УКРАДЕННОЕ.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 flipH="1">
            <a:off x="2411760" y="2348880"/>
            <a:ext cx="4392488" cy="864096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ЗАДАНИЯ ВЫПОЛНЯЙ В ЧЁТКО ВЫСТРОЕННОЙ ПОСЛЕДОВАТЕЛЬНОСТИ.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 flipH="1">
            <a:off x="2411760" y="3429000"/>
            <a:ext cx="4392488" cy="936104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 ВЫПОЛНЕНИЕ КАЖДОГО ЗАДАНИЯ ТЫ БУДЕШЬ ПОЛУЧАТЬ ДЕТАЛЬ КОНСТРУКТОРА.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 flipH="1">
            <a:off x="2411760" y="4509120"/>
            <a:ext cx="4392488" cy="1152128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ЕСЛИ ВОЗНИКНУТ ЗАТРУДНЕНИЯ В ВЫПОЛНЕНИИ ЗАДАНИЯ, ТЫ ВСЕГДА МОЖЕШЬ ВОСПОЛЬЗОВАТЬСЯ ПОДСКАЗКОЙ.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 flipH="1">
            <a:off x="2411760" y="5877272"/>
            <a:ext cx="4392488" cy="864096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БУДУ ПОМОГАТЬ НЕ ТОЛЬКО Я, НО И МОИ ДРУЗЬЯ.</a:t>
            </a:r>
            <a:endParaRPr lang="ru-RU" sz="16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0" name="Picture 4" descr="https://static.tildacdn.com/tild3266-3539-4635-b365-373533323037/klipartzcom.png"/>
          <p:cNvPicPr>
            <a:picLocks noChangeAspect="1" noChangeArrowheads="1"/>
          </p:cNvPicPr>
          <p:nvPr/>
        </p:nvPicPr>
        <p:blipFill>
          <a:blip r:embed="rId3" cstate="print"/>
          <a:srcRect l="9860"/>
          <a:stretch>
            <a:fillRect/>
          </a:stretch>
        </p:blipFill>
        <p:spPr bwMode="auto">
          <a:xfrm flipH="1">
            <a:off x="6300192" y="1628800"/>
            <a:ext cx="3024336" cy="4687721"/>
          </a:xfrm>
          <a:prstGeom prst="rect">
            <a:avLst/>
          </a:prstGeom>
          <a:noFill/>
        </p:spPr>
      </p:pic>
      <p:pic>
        <p:nvPicPr>
          <p:cNvPr id="4104" name="Picture 8" descr="https://2.bp.blogspot.com/-YyqJHJExWdA/WVc2gIi7xKI/AAAAAAAATQo/Gf0_lsghNyYGSHHIoiJI8WCFU4ICy3CIQCLcBGAs/s1600/trolls_-_anna_kendrick_-_justin_timberlake_-_split_-_h_-_201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396" r="6316"/>
          <a:stretch>
            <a:fillRect/>
          </a:stretch>
        </p:blipFill>
        <p:spPr bwMode="auto">
          <a:xfrm flipH="1">
            <a:off x="0" y="2204864"/>
            <a:ext cx="2669821" cy="4104456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2339752" y="0"/>
            <a:ext cx="4608512" cy="9144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ПРАВИЛА ИГРЫ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трелка вправо 13">
            <a:hlinkClick r:id="rId5" action="ppaction://hlinksldjump"/>
          </p:cNvPr>
          <p:cNvSpPr/>
          <p:nvPr/>
        </p:nvSpPr>
        <p:spPr>
          <a:xfrm>
            <a:off x="7236296" y="692696"/>
            <a:ext cx="1512168" cy="864096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НАЗАД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79712" y="260648"/>
            <a:ext cx="5328592" cy="122413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ПЕРЕЙДИ К ЗАДАНИЮ, НАЖАВ НА ОБЛАЧКО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https://www.pinclipart.com/picdir/big/113-1137302_game-icon-salon-icon-nyc-clipart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39552" y="476672"/>
            <a:ext cx="864096" cy="924665"/>
          </a:xfrm>
          <a:prstGeom prst="rect">
            <a:avLst/>
          </a:prstGeom>
          <a:noFill/>
        </p:spPr>
      </p:pic>
      <p:pic>
        <p:nvPicPr>
          <p:cNvPr id="10" name="Picture 6" descr="https://bolplotds.ucoz.net/kartinki/kisscc0-check-mark-computer-icons-checkbox-symbol-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484784"/>
            <a:ext cx="864096" cy="864096"/>
          </a:xfrm>
          <a:prstGeom prst="rect">
            <a:avLst/>
          </a:prstGeom>
          <a:noFill/>
        </p:spPr>
      </p:pic>
      <p:sp>
        <p:nvSpPr>
          <p:cNvPr id="11" name="Управляющая кнопка: далее 10">
            <a:hlinkClick r:id="rId6" action="ppaction://hlinksldjump" highlightClick="1"/>
          </p:cNvPr>
          <p:cNvSpPr/>
          <p:nvPr/>
        </p:nvSpPr>
        <p:spPr>
          <a:xfrm>
            <a:off x="611560" y="5373216"/>
            <a:ext cx="864096" cy="792088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8" descr="https://appstickers-cdn.appadvice.com/1098099856/823090428/7f402e14b290a4e06fbed7e18a9f5b45-4.gif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43608" y="1988840"/>
            <a:ext cx="4248472" cy="4248473"/>
          </a:xfrm>
          <a:prstGeom prst="rect">
            <a:avLst/>
          </a:prstGeom>
          <a:noFill/>
        </p:spPr>
      </p:pic>
      <p:pic>
        <p:nvPicPr>
          <p:cNvPr id="4100" name="Picture 4" descr="https://i.pinimg.com/originals/ef/9d/90/ef9d90e4f25f5b509e1d203c32be4cd7.png"/>
          <p:cNvPicPr>
            <a:picLocks noChangeAspect="1" noChangeArrowheads="1"/>
          </p:cNvPicPr>
          <p:nvPr/>
        </p:nvPicPr>
        <p:blipFill>
          <a:blip r:embed="rId9" cstate="print"/>
          <a:srcRect l="15504" t="12500" r="8916" b="12500"/>
          <a:stretch>
            <a:fillRect/>
          </a:stretch>
        </p:blipFill>
        <p:spPr bwMode="auto">
          <a:xfrm>
            <a:off x="5076056" y="2132856"/>
            <a:ext cx="2808312" cy="3888432"/>
          </a:xfrm>
          <a:prstGeom prst="rect">
            <a:avLst/>
          </a:prstGeom>
          <a:noFill/>
        </p:spPr>
      </p:pic>
      <p:pic>
        <p:nvPicPr>
          <p:cNvPr id="12" name="Picture 4" descr="https://karapuzov.ru/upload/iblock/271/271ba464097168b9be501e8c1717af89.jpe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979712" y="1556792"/>
            <a:ext cx="5616624" cy="4664402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1763688" y="692696"/>
            <a:ext cx="5688632" cy="1872208"/>
          </a:xfrm>
          <a:prstGeom prst="wedgeRoundRectCallou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ЗДОРОВО! ТЫ СПРАВИЛСЯ СО ВСЕМИ ЗАДАНИЯМИ И ВСЕ КОНСТРУКТЫ ТЕПЕРЬ НА МЕСТЕ! СПАСИБО ТЕБЕ БОЛЬШОЕ! БЕЗ ТВОЕЙ ПОМОЩИ МЫ БЫ НЕ СПРАВИЛИСЬ! ТЕБЯ УЖЕ ЖДЁТ ВОЗНАГРАЖДЕНИЕ!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СПАСИБО ЗА ИГРУ! </a:t>
            </a:r>
            <a:endParaRPr lang="ru-RU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251520" y="3068960"/>
            <a:ext cx="8532440" cy="3024336"/>
            <a:chOff x="251520" y="3284984"/>
            <a:chExt cx="8532440" cy="3024336"/>
          </a:xfrm>
        </p:grpSpPr>
        <p:pic>
          <p:nvPicPr>
            <p:cNvPr id="3074" name="Picture 2" descr="https://7.allegroimg.com/s720/03779e/4d7a99d642459fea33572f218387/RECZNIK-KAPIELOWY-70x140-TROLLE-TROLE-TROLLS-POPPY-Szerokosc-70-cm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1520" y="3356992"/>
              <a:ext cx="5544616" cy="2876988"/>
            </a:xfrm>
            <a:prstGeom prst="rect">
              <a:avLst/>
            </a:prstGeom>
            <a:noFill/>
          </p:spPr>
        </p:pic>
        <p:pic>
          <p:nvPicPr>
            <p:cNvPr id="3076" name="Picture 4" descr="https://avatars.mds.yandex.net/get-mpic/1543318/img_id484024216887909169/ori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24128" y="5085184"/>
              <a:ext cx="1423083" cy="1224136"/>
            </a:xfrm>
            <a:prstGeom prst="rect">
              <a:avLst/>
            </a:prstGeom>
            <a:noFill/>
          </p:spPr>
        </p:pic>
        <p:pic>
          <p:nvPicPr>
            <p:cNvPr id="3078" name="Picture 6" descr="https://d3fa68hw0m2vcc.cloudfront.net/722/98856403.jpe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652120" y="4437112"/>
              <a:ext cx="1612319" cy="952501"/>
            </a:xfrm>
            <a:prstGeom prst="rect">
              <a:avLst/>
            </a:prstGeom>
            <a:noFill/>
          </p:spPr>
        </p:pic>
        <p:pic>
          <p:nvPicPr>
            <p:cNvPr id="3080" name="Picture 8" descr="https://images.by.prom.st/213085074_w640_h640_10698-nabor-dlya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4199" b="9524"/>
            <a:stretch>
              <a:fillRect/>
            </a:stretch>
          </p:blipFill>
          <p:spPr bwMode="auto">
            <a:xfrm>
              <a:off x="5652120" y="3284984"/>
              <a:ext cx="1524912" cy="1440160"/>
            </a:xfrm>
            <a:prstGeom prst="rect">
              <a:avLst/>
            </a:prstGeom>
            <a:noFill/>
          </p:spPr>
        </p:pic>
        <p:pic>
          <p:nvPicPr>
            <p:cNvPr id="12" name="Picture 4" descr="https://avatars.mds.yandex.net/get-mpic/1543318/img_id484024216887909169/ori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43649" y="5085184"/>
              <a:ext cx="1423083" cy="1224136"/>
            </a:xfrm>
            <a:prstGeom prst="rect">
              <a:avLst/>
            </a:prstGeom>
            <a:noFill/>
          </p:spPr>
        </p:pic>
        <p:pic>
          <p:nvPicPr>
            <p:cNvPr id="13" name="Picture 6" descr="https://d3fa68hw0m2vcc.cloudfront.net/722/98856403.jpe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71641" y="4437112"/>
              <a:ext cx="1612319" cy="952501"/>
            </a:xfrm>
            <a:prstGeom prst="rect">
              <a:avLst/>
            </a:prstGeom>
            <a:noFill/>
          </p:spPr>
        </p:pic>
        <p:pic>
          <p:nvPicPr>
            <p:cNvPr id="14" name="Picture 8" descr="https://images.by.prom.st/213085074_w640_h640_10698-nabor-dlya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r="4199" b="9524"/>
            <a:stretch>
              <a:fillRect/>
            </a:stretch>
          </p:blipFill>
          <p:spPr bwMode="auto">
            <a:xfrm>
              <a:off x="7171641" y="3284984"/>
              <a:ext cx="1524912" cy="1440160"/>
            </a:xfrm>
            <a:prstGeom prst="rect">
              <a:avLst/>
            </a:prstGeom>
            <a:noFill/>
          </p:spPr>
        </p:pic>
      </p:grpSp>
      <p:pic>
        <p:nvPicPr>
          <p:cNvPr id="3082" name="Picture 10" descr="https://avatars.mds.yandex.net/get-pdb/1927216/3d8ed16d-e97b-4b33-b4e3-1b577bf64211/s1200?webp=false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328" y="548680"/>
            <a:ext cx="1296144" cy="1296144"/>
          </a:xfrm>
          <a:prstGeom prst="rect">
            <a:avLst/>
          </a:prstGeom>
          <a:noFill/>
        </p:spPr>
      </p:pic>
      <p:pic>
        <p:nvPicPr>
          <p:cNvPr id="3084" name="Picture 12" descr="https://cdn.pixabay.com/photo/2013/03/29/13/40/exit-97636_1280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7544" y="548680"/>
            <a:ext cx="1228936" cy="1224136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 flipH="1">
            <a:off x="2411760" y="1052736"/>
            <a:ext cx="4392488" cy="1152128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ТЕБЕ ПРЕДСТОИТ ВЫПОЛНИТЬ НЕСКОЛЬКО ЗАДАНИЙ. ТВОЯ ЗАДАЧА: РЕШИТЬ ЗАДАНИЯ ПРАВИЛЬНО, РАЗОБЛАЧИТЬ БЕРГЕНОВ И ВЕРНУТЬ НА МЕСТО УКРАДЕННОЕ.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 flipH="1">
            <a:off x="2411760" y="2348880"/>
            <a:ext cx="4392488" cy="864096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ЗАДАНИЯ ВЫПОЛНЯЙ В ЧЁТКО ВЫСТРОЕННОЙ ПОСЛЕДОВАТЕЛЬНОСТИ.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 flipH="1">
            <a:off x="2411760" y="3429000"/>
            <a:ext cx="4392488" cy="936104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 ВЫПОЛНЕНИЕ КАЖДОГО ЗАДАНИЯ ТЫ БУДЕШЬ ПОЛУЧАТЬ ДЕТАЛЬ КОНСТРУКТОРА.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 flipH="1">
            <a:off x="2411760" y="4509120"/>
            <a:ext cx="4392488" cy="1152128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ЕСЛИ ВОЗНИКНУТ ЗАТРУДНЕНИЯ В ВЫПОЛНЕНИИ ЗАДАНИЯ, ТЫ ВСЕГДА МОЖЕШЬ ВОСПОЛЬЗОВАТЬСЯ ПОДСКАЗКОЙ.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 flipH="1">
            <a:off x="2411760" y="5877272"/>
            <a:ext cx="4392488" cy="864096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БУДУ ПОМОГАТЬ НЕ ТОЛЬКО Я, НО И МОИ ДРУЗЬЯ.</a:t>
            </a:r>
            <a:endParaRPr lang="ru-RU" sz="16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0" name="Picture 4" descr="https://static.tildacdn.com/tild3266-3539-4635-b365-373533323037/klipartzcom.png"/>
          <p:cNvPicPr>
            <a:picLocks noChangeAspect="1" noChangeArrowheads="1"/>
          </p:cNvPicPr>
          <p:nvPr/>
        </p:nvPicPr>
        <p:blipFill>
          <a:blip r:embed="rId3" cstate="print"/>
          <a:srcRect l="9860"/>
          <a:stretch>
            <a:fillRect/>
          </a:stretch>
        </p:blipFill>
        <p:spPr bwMode="auto">
          <a:xfrm flipH="1">
            <a:off x="6300192" y="1628800"/>
            <a:ext cx="3024336" cy="4687721"/>
          </a:xfrm>
          <a:prstGeom prst="rect">
            <a:avLst/>
          </a:prstGeom>
          <a:noFill/>
        </p:spPr>
      </p:pic>
      <p:pic>
        <p:nvPicPr>
          <p:cNvPr id="4104" name="Picture 8" descr="https://2.bp.blogspot.com/-YyqJHJExWdA/WVc2gIi7xKI/AAAAAAAATQo/Gf0_lsghNyYGSHHIoiJI8WCFU4ICy3CIQCLcBGAs/s1600/trolls_-_anna_kendrick_-_justin_timberlake_-_split_-_h_-_201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396" r="6316"/>
          <a:stretch>
            <a:fillRect/>
          </a:stretch>
        </p:blipFill>
        <p:spPr bwMode="auto">
          <a:xfrm flipH="1">
            <a:off x="0" y="2204864"/>
            <a:ext cx="2669821" cy="4104456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2339752" y="0"/>
            <a:ext cx="4608512" cy="9144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ПРАВИЛА ИГРЫ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трелка вправо 13">
            <a:hlinkClick r:id="rId5" action="ppaction://hlinksldjump"/>
          </p:cNvPr>
          <p:cNvSpPr/>
          <p:nvPr/>
        </p:nvSpPr>
        <p:spPr>
          <a:xfrm>
            <a:off x="7236296" y="692696"/>
            <a:ext cx="1512168" cy="864096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ВПЕРЁД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123728" y="260648"/>
            <a:ext cx="4824536" cy="112474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УСЛОВНЫЕ ОБОЗНАЧЕНИЯ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1259632" y="1412776"/>
            <a:ext cx="6120680" cy="1011352"/>
            <a:chOff x="1259632" y="1412776"/>
            <a:chExt cx="6120680" cy="1011352"/>
          </a:xfrm>
        </p:grpSpPr>
        <p:pic>
          <p:nvPicPr>
            <p:cNvPr id="3074" name="Picture 2" descr="https://www.pinclipart.com/picdir/big/113-1137302_game-icon-salon-icon-nyc-clipart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1259632" y="1412776"/>
              <a:ext cx="945105" cy="1011352"/>
            </a:xfrm>
            <a:prstGeom prst="rect">
              <a:avLst/>
            </a:prstGeom>
            <a:noFill/>
          </p:spPr>
        </p:pic>
        <p:sp>
          <p:nvSpPr>
            <p:cNvPr id="8" name="Пятиугольник 7"/>
            <p:cNvSpPr/>
            <p:nvPr/>
          </p:nvSpPr>
          <p:spPr>
            <a:xfrm flipH="1">
              <a:off x="2555776" y="1628800"/>
              <a:ext cx="4824536" cy="792088"/>
            </a:xfrm>
            <a:prstGeom prst="homePlat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7030A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accent4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ВЕРНУТЬСЯ К ПРАВИЛАМ ИГРЫ</a:t>
              </a:r>
              <a:endParaRPr lang="ru-RU" sz="20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187624" y="2564904"/>
            <a:ext cx="6192688" cy="1147628"/>
            <a:chOff x="1187624" y="2564904"/>
            <a:chExt cx="6192688" cy="1147628"/>
          </a:xfrm>
        </p:grpSpPr>
        <p:pic>
          <p:nvPicPr>
            <p:cNvPr id="3076" name="Picture 4" descr="https://png.rinvik.ru/files/Zolotoj-kolokolchik-s-krasnoj-okantovkoj-narisovannayj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87624" y="2564904"/>
              <a:ext cx="1147628" cy="1147628"/>
            </a:xfrm>
            <a:prstGeom prst="rect">
              <a:avLst/>
            </a:prstGeom>
            <a:noFill/>
          </p:spPr>
        </p:pic>
        <p:sp>
          <p:nvSpPr>
            <p:cNvPr id="9" name="Пятиугольник 8"/>
            <p:cNvSpPr/>
            <p:nvPr/>
          </p:nvSpPr>
          <p:spPr>
            <a:xfrm flipH="1">
              <a:off x="2555776" y="2780928"/>
              <a:ext cx="4824536" cy="792088"/>
            </a:xfrm>
            <a:prstGeom prst="homePlat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7030A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accent4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ПОДСКАЗКА</a:t>
              </a:r>
              <a:endParaRPr lang="ru-RU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1331640" y="4005064"/>
            <a:ext cx="6048672" cy="792088"/>
            <a:chOff x="1331640" y="4005064"/>
            <a:chExt cx="6048672" cy="792088"/>
          </a:xfrm>
        </p:grpSpPr>
        <p:sp>
          <p:nvSpPr>
            <p:cNvPr id="6" name="Управляющая кнопка: далее 5">
              <a:hlinkClick r:id="" action="ppaction://noaction" highlightClick="1"/>
            </p:cNvPr>
            <p:cNvSpPr/>
            <p:nvPr/>
          </p:nvSpPr>
          <p:spPr>
            <a:xfrm>
              <a:off x="1331640" y="4077072"/>
              <a:ext cx="810090" cy="628340"/>
            </a:xfrm>
            <a:prstGeom prst="actionButtonForwardNex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ятиугольник 9"/>
            <p:cNvSpPr/>
            <p:nvPr/>
          </p:nvSpPr>
          <p:spPr>
            <a:xfrm flipH="1">
              <a:off x="2555776" y="4005064"/>
              <a:ext cx="4824536" cy="792088"/>
            </a:xfrm>
            <a:prstGeom prst="homePlat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7030A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accent4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СЛЕДУЮЩЕЕ ЗАДАНИЕ</a:t>
              </a:r>
              <a:endParaRPr lang="ru-RU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187624" y="5085184"/>
            <a:ext cx="6192688" cy="1080120"/>
            <a:chOff x="1187624" y="5085184"/>
            <a:chExt cx="6192688" cy="1080120"/>
          </a:xfrm>
        </p:grpSpPr>
        <p:pic>
          <p:nvPicPr>
            <p:cNvPr id="3078" name="Picture 6" descr="https://bolplotds.ucoz.net/kartinki/kisscc0-check-mark-computer-icons-checkbox-symbol-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187624" y="5085184"/>
              <a:ext cx="1080120" cy="1080120"/>
            </a:xfrm>
            <a:prstGeom prst="rect">
              <a:avLst/>
            </a:prstGeom>
            <a:noFill/>
          </p:spPr>
        </p:pic>
        <p:sp>
          <p:nvSpPr>
            <p:cNvPr id="11" name="Пятиугольник 10"/>
            <p:cNvSpPr/>
            <p:nvPr/>
          </p:nvSpPr>
          <p:spPr>
            <a:xfrm flipH="1">
              <a:off x="2555776" y="5229200"/>
              <a:ext cx="4824536" cy="792088"/>
            </a:xfrm>
            <a:prstGeom prst="homePlat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7030A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accent4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ПОЛУЧИТЬ ДЕТАЛЬ</a:t>
              </a:r>
              <a:endParaRPr lang="ru-RU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2" name="Стрелка вправо 11">
            <a:hlinkClick r:id="rId7" action="ppaction://hlinksldjump"/>
          </p:cNvPr>
          <p:cNvSpPr/>
          <p:nvPr/>
        </p:nvSpPr>
        <p:spPr>
          <a:xfrm>
            <a:off x="7164288" y="476672"/>
            <a:ext cx="1512168" cy="864096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ВПЕРЁД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835696" y="116632"/>
            <a:ext cx="5904656" cy="1008112"/>
          </a:xfrm>
          <a:prstGeom prst="roundRect">
            <a:avLst/>
          </a:prstGeom>
          <a:ln w="57150"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ПРАВИЛА РАБОТЫ 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 КОМПЬЮТЕРОМ</a:t>
            </a:r>
            <a:endParaRPr lang="ru-RU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851920" y="1268760"/>
            <a:ext cx="3960440" cy="1008112"/>
          </a:xfrm>
          <a:prstGeom prst="roundRect">
            <a:avLst/>
          </a:prstGeom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При слабом зрении садиться за компьютер можно только в очках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51920" y="2420888"/>
            <a:ext cx="3960440" cy="1008112"/>
          </a:xfrm>
          <a:prstGeom prst="roundRect">
            <a:avLst/>
          </a:prstGeom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Соблюдать расстояние от глаз до экрана (50-70 см)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851920" y="3573016"/>
            <a:ext cx="3960440" cy="1008112"/>
          </a:xfrm>
          <a:prstGeom prst="roundRect">
            <a:avLst/>
          </a:prstGeom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Делать перерывы в работе и гимнастику для глаз через каждые 15-25 минут работы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51920" y="4725144"/>
            <a:ext cx="3960440" cy="852095"/>
          </a:xfrm>
          <a:prstGeom prst="roundRect">
            <a:avLst/>
          </a:prstGeom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Соблюдать правильную рабочую позу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851920" y="5733256"/>
            <a:ext cx="3960440" cy="864096"/>
          </a:xfrm>
          <a:prstGeom prst="roundRect">
            <a:avLst/>
          </a:prstGeom>
          <a:ln w="38100"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 работать на компьютере в темноте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https://i.pinimg.com/474x/5d/ea/d5/5dead5fbfc5a067b4621c7774016a056--troll-party-trolls-disne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620688"/>
            <a:ext cx="2204268" cy="5760640"/>
          </a:xfrm>
          <a:prstGeom prst="rect">
            <a:avLst/>
          </a:prstGeom>
          <a:noFill/>
        </p:spPr>
      </p:pic>
      <p:sp>
        <p:nvSpPr>
          <p:cNvPr id="10" name="Стрелка вправо 9">
            <a:hlinkClick r:id="rId4" action="ppaction://hlinksldjump"/>
          </p:cNvPr>
          <p:cNvSpPr/>
          <p:nvPr/>
        </p:nvSpPr>
        <p:spPr>
          <a:xfrm>
            <a:off x="251520" y="5993904"/>
            <a:ext cx="1512168" cy="864096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ВПЕРЁД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 flipH="1">
            <a:off x="2411760" y="1052736"/>
            <a:ext cx="4392488" cy="1152128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ТЕБЕ ПРЕДСТОИТ ВЫПОЛНИТЬ НЕСКОЛЬКО ЗАДАНИЙ. ТВОЯ ЗАДАЧА: РЕШИТЬ ЗАДАНИЯ ПРАВИЛЬНО, РАЗОБЛАЧИТЬ БЕРГЕНОВ И ВЕРНУТЬ НА МЕСТО УКРАДЕННОЕ.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 flipH="1">
            <a:off x="2411760" y="2348880"/>
            <a:ext cx="4392488" cy="864096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ЗАДАНИЯ ВЫПОЛНЯЙ В ЧЁТКО ВЫСТРОЕННОЙ ПОСЛЕДОВАТЕЛЬНОСТИ.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 flipH="1">
            <a:off x="2411760" y="3429000"/>
            <a:ext cx="4392488" cy="936104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 ВЫПОЛНЕНИЕ КАЖДОГО ЗАДАНИЯ ТЫ БУДЕШЬ ПОЛУЧАТЬ ДЕТАЛЬ КОНСТРУКТОРА.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 flipH="1">
            <a:off x="2411760" y="4509120"/>
            <a:ext cx="4392488" cy="1152128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ЕСЛИ ВОЗНИКНУТ ЗАТРУДНЕНИЯ В ВЫПОЛНЕНИИ ЗАДАНИЯ, ТЫ ВСЕГДА МОЖЕШЬ ВОСПОЛЬЗОВАТЬСЯ ПОДСКАЗКОЙ.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 flipH="1">
            <a:off x="2411760" y="5877272"/>
            <a:ext cx="4392488" cy="864096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БУДУ ПОМОГАТЬ НЕ ТОЛЬКО Я, НО И МОИ ДРУЗЬЯ.</a:t>
            </a:r>
            <a:endParaRPr lang="ru-RU" sz="16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0" name="Picture 4" descr="https://static.tildacdn.com/tild3266-3539-4635-b365-373533323037/klipartzcom.png"/>
          <p:cNvPicPr>
            <a:picLocks noChangeAspect="1" noChangeArrowheads="1"/>
          </p:cNvPicPr>
          <p:nvPr/>
        </p:nvPicPr>
        <p:blipFill>
          <a:blip r:embed="rId3" cstate="print"/>
          <a:srcRect l="9860"/>
          <a:stretch>
            <a:fillRect/>
          </a:stretch>
        </p:blipFill>
        <p:spPr bwMode="auto">
          <a:xfrm flipH="1">
            <a:off x="6300192" y="1628800"/>
            <a:ext cx="3024336" cy="4687721"/>
          </a:xfrm>
          <a:prstGeom prst="rect">
            <a:avLst/>
          </a:prstGeom>
          <a:noFill/>
        </p:spPr>
      </p:pic>
      <p:pic>
        <p:nvPicPr>
          <p:cNvPr id="4104" name="Picture 8" descr="https://2.bp.blogspot.com/-YyqJHJExWdA/WVc2gIi7xKI/AAAAAAAATQo/Gf0_lsghNyYGSHHIoiJI8WCFU4ICy3CIQCLcBGAs/s1600/trolls_-_anna_kendrick_-_justin_timberlake_-_split_-_h_-_201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396" r="6316"/>
          <a:stretch>
            <a:fillRect/>
          </a:stretch>
        </p:blipFill>
        <p:spPr bwMode="auto">
          <a:xfrm flipH="1">
            <a:off x="0" y="2204864"/>
            <a:ext cx="2669821" cy="4104456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2339752" y="0"/>
            <a:ext cx="4608512" cy="9144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ПРАВИЛА ИГРЫ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трелка вправо 13">
            <a:hlinkClick r:id="rId5" action="ppaction://hlinksldjump"/>
          </p:cNvPr>
          <p:cNvSpPr/>
          <p:nvPr/>
        </p:nvSpPr>
        <p:spPr>
          <a:xfrm>
            <a:off x="7236296" y="692696"/>
            <a:ext cx="1512168" cy="864096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НАЗАД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79712" y="404664"/>
            <a:ext cx="5328592" cy="100811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ПЕРЕЙДИ К ЗАДАНИЮ, НАЖАВ НА ОБЛАЧКО 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2" name="Picture 8" descr="https://appstickers-cdn.appadvice.com/1098099856/823090428/7f402e14b290a4e06fbed7e18a9f5b45-4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1988840"/>
            <a:ext cx="4248472" cy="4248473"/>
          </a:xfrm>
          <a:prstGeom prst="rect">
            <a:avLst/>
          </a:prstGeom>
          <a:noFill/>
        </p:spPr>
      </p:pic>
      <p:pic>
        <p:nvPicPr>
          <p:cNvPr id="1034" name="Picture 10" descr="https://www.dreamworks.com/images/temp/explore/trolls/moxie-dewdrop/troll-hero.png"/>
          <p:cNvPicPr>
            <a:picLocks noChangeAspect="1" noChangeArrowheads="1"/>
          </p:cNvPicPr>
          <p:nvPr/>
        </p:nvPicPr>
        <p:blipFill>
          <a:blip r:embed="rId5" cstate="print"/>
          <a:srcRect l="27782" r="33521"/>
          <a:stretch>
            <a:fillRect/>
          </a:stretch>
        </p:blipFill>
        <p:spPr bwMode="auto">
          <a:xfrm flipH="1">
            <a:off x="5364088" y="764704"/>
            <a:ext cx="2736304" cy="5661248"/>
          </a:xfrm>
          <a:prstGeom prst="rect">
            <a:avLst/>
          </a:prstGeom>
          <a:noFill/>
        </p:spPr>
      </p:pic>
      <p:pic>
        <p:nvPicPr>
          <p:cNvPr id="11" name="Picture 2" descr="https://www.pinclipart.com/picdir/big/113-1137302_game-icon-salon-icon-nyc-clipart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39552" y="476672"/>
            <a:ext cx="864096" cy="924665"/>
          </a:xfrm>
          <a:prstGeom prst="rect">
            <a:avLst/>
          </a:prstGeom>
          <a:noFill/>
        </p:spPr>
      </p:pic>
      <p:sp>
        <p:nvSpPr>
          <p:cNvPr id="12" name="Управляющая кнопка: далее 11">
            <a:hlinkClick r:id="rId8" action="ppaction://hlinksldjump" highlightClick="1"/>
          </p:cNvPr>
          <p:cNvSpPr/>
          <p:nvPr/>
        </p:nvSpPr>
        <p:spPr>
          <a:xfrm>
            <a:off x="611560" y="5517232"/>
            <a:ext cx="720080" cy="648072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6" descr="https://bolplotds.ucoz.net/kartinki/kisscc0-check-mark-computer-icons-checkbox-symbol-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9552" y="1484784"/>
            <a:ext cx="864096" cy="864096"/>
          </a:xfrm>
          <a:prstGeom prst="rect">
            <a:avLst/>
          </a:prstGeom>
          <a:noFill/>
        </p:spPr>
      </p:pic>
      <p:pic>
        <p:nvPicPr>
          <p:cNvPr id="1040" name="Picture 16" descr="https://images.wbstatic.net/big/new/9950000/9952147-1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742" b="19355"/>
          <a:stretch>
            <a:fillRect/>
          </a:stretch>
        </p:blipFill>
        <p:spPr bwMode="auto">
          <a:xfrm>
            <a:off x="2123728" y="1484784"/>
            <a:ext cx="5059947" cy="4243827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 flipH="1">
            <a:off x="2411760" y="1052736"/>
            <a:ext cx="4392488" cy="1152128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ТЕБЕ ПРЕДСТОИТ ВЫПОЛНИТЬ НЕСКОЛЬКО ЗАДАНИЙ. ТВОЯ ЗАДАЧА: РЕШИТЬ ЗАДАНИЯ ПРАВИЛЬНО, РАЗОБЛАЧИТЬ БЕРГЕНОВ И ВЕРНУТЬ НА МЕСТО УКРАДЕННОЕ.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 flipH="1">
            <a:off x="2411760" y="2348880"/>
            <a:ext cx="4392488" cy="864096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ЗАДАНИЯ ВЫПОЛНЯЙ В ЧЁТКО ВЫСТРОЕННОЙ ПОСЛЕДОВАТЕЛЬНОСТИ.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 flipH="1">
            <a:off x="2411760" y="3429000"/>
            <a:ext cx="4392488" cy="936104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 ВЫПОЛНЕНИЕ КАЖДОГО ЗАДАНИЯ ТЫ БУДЕШЬ ПОЛУЧАТЬ ДЕТАЛЬ КОНСТРУКТОРА.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 flipH="1">
            <a:off x="2411760" y="4509120"/>
            <a:ext cx="4392488" cy="1152128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ЕСЛИ ВОЗНИКНУТ ЗАТРУДНЕНИЯ В ВЫПОЛНЕНИИ ЗАДАНИЯ, ТЫ ВСЕГДА МОЖЕШЬ ВОСПОЛЬЗОВАТЬСЯ ПОДСКАЗКОЙ.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 flipH="1">
            <a:off x="2411760" y="5877272"/>
            <a:ext cx="4392488" cy="864096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БУДУ ПОМОГАТЬ НЕ ТОЛЬКО Я, НО И МОИ ДРУЗЬЯ.</a:t>
            </a:r>
            <a:endParaRPr lang="ru-RU" sz="16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0" name="Picture 4" descr="https://static.tildacdn.com/tild3266-3539-4635-b365-373533323037/klipartzcom.png"/>
          <p:cNvPicPr>
            <a:picLocks noChangeAspect="1" noChangeArrowheads="1"/>
          </p:cNvPicPr>
          <p:nvPr/>
        </p:nvPicPr>
        <p:blipFill>
          <a:blip r:embed="rId3" cstate="print"/>
          <a:srcRect l="9860"/>
          <a:stretch>
            <a:fillRect/>
          </a:stretch>
        </p:blipFill>
        <p:spPr bwMode="auto">
          <a:xfrm flipH="1">
            <a:off x="6300192" y="1628800"/>
            <a:ext cx="3024336" cy="4687721"/>
          </a:xfrm>
          <a:prstGeom prst="rect">
            <a:avLst/>
          </a:prstGeom>
          <a:noFill/>
        </p:spPr>
      </p:pic>
      <p:pic>
        <p:nvPicPr>
          <p:cNvPr id="4104" name="Picture 8" descr="https://2.bp.blogspot.com/-YyqJHJExWdA/WVc2gIi7xKI/AAAAAAAATQo/Gf0_lsghNyYGSHHIoiJI8WCFU4ICy3CIQCLcBGAs/s1600/trolls_-_anna_kendrick_-_justin_timberlake_-_split_-_h_-_201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396" r="6316"/>
          <a:stretch>
            <a:fillRect/>
          </a:stretch>
        </p:blipFill>
        <p:spPr bwMode="auto">
          <a:xfrm flipH="1">
            <a:off x="0" y="2204864"/>
            <a:ext cx="2669821" cy="4104456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2339752" y="0"/>
            <a:ext cx="4608512" cy="9144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ПРАВИЛА ИГРЫ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трелка вправо 13">
            <a:hlinkClick r:id="rId5" action="ppaction://hlinksldjump"/>
          </p:cNvPr>
          <p:cNvSpPr/>
          <p:nvPr/>
        </p:nvSpPr>
        <p:spPr>
          <a:xfrm>
            <a:off x="7236296" y="692696"/>
            <a:ext cx="1512168" cy="864096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НАЗАД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79712" y="404664"/>
            <a:ext cx="5328592" cy="100811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ПЕРЕЙДИ К ЗАДАНИЮ, НАЖАВ НА ОБЛАЧКО 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2" name="Picture 8" descr="https://appstickers-cdn.appadvice.com/1098099856/823090428/7f402e14b290a4e06fbed7e18a9f5b45-4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1988840"/>
            <a:ext cx="4248472" cy="4248473"/>
          </a:xfrm>
          <a:prstGeom prst="rect">
            <a:avLst/>
          </a:prstGeom>
          <a:noFill/>
        </p:spPr>
      </p:pic>
      <p:pic>
        <p:nvPicPr>
          <p:cNvPr id="11" name="Picture 2" descr="https://www.pinclipart.com/picdir/big/113-1137302_game-icon-salon-icon-nyc-clipart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39552" y="476672"/>
            <a:ext cx="864096" cy="924665"/>
          </a:xfrm>
          <a:prstGeom prst="rect">
            <a:avLst/>
          </a:prstGeom>
          <a:noFill/>
        </p:spPr>
      </p:pic>
      <p:sp>
        <p:nvSpPr>
          <p:cNvPr id="12" name="Управляющая кнопка: далее 11">
            <a:hlinkClick r:id="rId7" action="ppaction://hlinksldjump" highlightClick="1"/>
          </p:cNvPr>
          <p:cNvSpPr/>
          <p:nvPr/>
        </p:nvSpPr>
        <p:spPr>
          <a:xfrm>
            <a:off x="611560" y="5517232"/>
            <a:ext cx="720080" cy="648072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6" descr="https://bolplotds.ucoz.net/kartinki/kisscc0-check-mark-computer-icons-checkbox-symbol-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552" y="1484784"/>
            <a:ext cx="864096" cy="864096"/>
          </a:xfrm>
          <a:prstGeom prst="rect">
            <a:avLst/>
          </a:prstGeom>
          <a:noFill/>
        </p:spPr>
      </p:pic>
      <p:pic>
        <p:nvPicPr>
          <p:cNvPr id="48132" name="Picture 4" descr="https://vignette.wikia.nocookie.net/trolls/images/9/99/Dreamworks_Trolls_-_DJ_Suki.png/revision/latest?cb=20170206201209"/>
          <p:cNvPicPr>
            <a:picLocks noChangeAspect="1" noChangeArrowheads="1"/>
          </p:cNvPicPr>
          <p:nvPr/>
        </p:nvPicPr>
        <p:blipFill>
          <a:blip r:embed="rId9" cstate="print"/>
          <a:srcRect l="26916" r="24634"/>
          <a:stretch>
            <a:fillRect/>
          </a:stretch>
        </p:blipFill>
        <p:spPr bwMode="auto">
          <a:xfrm>
            <a:off x="4788024" y="1052736"/>
            <a:ext cx="3024336" cy="5264586"/>
          </a:xfrm>
          <a:prstGeom prst="rect">
            <a:avLst/>
          </a:prstGeom>
          <a:noFill/>
        </p:spPr>
      </p:pic>
      <p:pic>
        <p:nvPicPr>
          <p:cNvPr id="48130" name="Picture 2" descr="https://images.wbstatic.net/big/new/9220000/9223772-1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141" b="16406"/>
          <a:stretch>
            <a:fillRect/>
          </a:stretch>
        </p:blipFill>
        <p:spPr bwMode="auto">
          <a:xfrm>
            <a:off x="2051720" y="1484784"/>
            <a:ext cx="5328592" cy="4579259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761</TotalTime>
  <Words>991</Words>
  <Application>Microsoft Office PowerPoint</Application>
  <PresentationFormat>Экран (4:3)</PresentationFormat>
  <Paragraphs>121</Paragraphs>
  <Slides>26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26</vt:i4>
      </vt:variant>
    </vt:vector>
  </HeadingPairs>
  <TitlesOfParts>
    <vt:vector size="29" baseType="lpstr">
      <vt:lpstr>Тема Office</vt:lpstr>
      <vt:lpstr>1_Тема Office</vt:lpstr>
      <vt:lpstr>2_Тема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Пользователь Windows</cp:lastModifiedBy>
  <cp:revision>82</cp:revision>
  <dcterms:created xsi:type="dcterms:W3CDTF">2021-11-09T08:21:13Z</dcterms:created>
  <dcterms:modified xsi:type="dcterms:W3CDTF">2021-11-15T08:41:43Z</dcterms:modified>
</cp:coreProperties>
</file>