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0" r:id="rId2"/>
    <p:sldId id="325" r:id="rId3"/>
    <p:sldId id="326" r:id="rId4"/>
    <p:sldId id="327" r:id="rId5"/>
    <p:sldId id="328" r:id="rId6"/>
    <p:sldId id="38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  <a:srgbClr val="0000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7CF63-9207-4C00-A9AF-F671A2B543C6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34B67-EADE-4329-B136-AC40F89F8F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912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434B67-EADE-4329-B136-AC40F89F8FA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7215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75300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Аналитическая справка 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 результатах выполнения заданий ЕГЭ – 2024 (отметки) 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по математике профильного и базового уровня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27984" y="5589240"/>
            <a:ext cx="4716016" cy="1080120"/>
          </a:xfrm>
        </p:spPr>
        <p:txBody>
          <a:bodyPr>
            <a:norm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avatars.mds.yandex.net/i?id=dba8195dcffaf8e60703fa087b44ba8026404f6c-3491535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143248"/>
            <a:ext cx="4067175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350112-9CAC-7A7F-82DA-079822F5C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44624" y="-1539552"/>
            <a:ext cx="11521280" cy="483194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chemeClr val="accent3"/>
              </a:solidFill>
            </a:endParaRPr>
          </a:p>
        </p:txBody>
      </p:sp>
      <p:pic>
        <p:nvPicPr>
          <p:cNvPr id="163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192" t="24623" r="41126" b="12241"/>
          <a:stretch>
            <a:fillRect/>
          </a:stretch>
        </p:blipFill>
        <p:spPr bwMode="auto">
          <a:xfrm>
            <a:off x="214282" y="428604"/>
            <a:ext cx="8501122" cy="52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672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9C92B64-14D1-A505-8E59-B7483C65C9CA}"/>
              </a:ext>
            </a:extLst>
          </p:cNvPr>
          <p:cNvSpPr txBox="1"/>
          <p:nvPr/>
        </p:nvSpPr>
        <p:spPr>
          <a:xfrm>
            <a:off x="0" y="1388970"/>
            <a:ext cx="50499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 Narrow" panose="020B0606020202030204" pitchFamily="34" charset="0"/>
              </a:rPr>
              <a:t> </a:t>
            </a: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000232" y="214290"/>
            <a:ext cx="54870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Математика профильная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10" y="1000108"/>
          <a:ext cx="8143930" cy="4786346"/>
        </p:xfrm>
        <a:graphic>
          <a:graphicData uri="http://schemas.openxmlformats.org/drawingml/2006/table">
            <a:tbl>
              <a:tblPr/>
              <a:tblGrid>
                <a:gridCol w="1382327"/>
                <a:gridCol w="1105019"/>
                <a:gridCol w="1105019"/>
                <a:gridCol w="1117662"/>
                <a:gridCol w="1117662"/>
                <a:gridCol w="1444700"/>
                <a:gridCol w="871541"/>
              </a:tblGrid>
              <a:tr h="119658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Динамика результатов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Доля участников, получивших тестовый балл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Количество участников, получивших 100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Средний тестовый балл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ниже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min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min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 60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 61 до 80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 81 до 99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чел – 12,5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28 чел – 87,5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max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57,8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 чел –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8,1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34 чел – 91,9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max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6)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51,6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 чел - 10,53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 чел -42,11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 чел - 36,84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 чел - 10,53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max 86)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52,84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40" marR="681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7754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286124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 l="1647" t="24414" r="41252" b="13086"/>
          <a:stretch>
            <a:fillRect/>
          </a:stretch>
        </p:blipFill>
        <p:spPr bwMode="auto">
          <a:xfrm>
            <a:off x="214282" y="500042"/>
            <a:ext cx="870650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6329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286124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D52CD44-3E19-3266-34C7-FAB895A606AB}"/>
              </a:ext>
            </a:extLst>
          </p:cNvPr>
          <p:cNvSpPr txBox="1"/>
          <p:nvPr/>
        </p:nvSpPr>
        <p:spPr>
          <a:xfrm>
            <a:off x="-2628800" y="260648"/>
            <a:ext cx="152312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базовая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1071546"/>
          <a:ext cx="7858180" cy="4786346"/>
        </p:xfrm>
        <a:graphic>
          <a:graphicData uri="http://schemas.openxmlformats.org/drawingml/2006/table">
            <a:tbl>
              <a:tblPr/>
              <a:tblGrid>
                <a:gridCol w="1330246"/>
                <a:gridCol w="1012284"/>
                <a:gridCol w="1012284"/>
                <a:gridCol w="1021206"/>
                <a:gridCol w="1021206"/>
                <a:gridCol w="1390269"/>
                <a:gridCol w="1070685"/>
              </a:tblGrid>
              <a:tr h="119658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Динамика результатов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Доля участников, получивших тестовый балл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Max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балл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Средний тестовый балл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ниже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min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min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 60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 61 до 80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 81 до 100 баллов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 чел –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27 чел –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49,1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25 чел –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45,5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чел –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2,22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 чел –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13,3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 чел – 57,8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 чел – 26,7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4,09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чел - 10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21 чел - 52,5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15 чел - 37,5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957" marR="679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112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438B02-903F-7830-82DD-92DD549CE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Спасибо за просмотр моей презентации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C1BD3EA-A763-033D-FED7-38EDF5E6D4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6974" y="1700808"/>
            <a:ext cx="6210052" cy="465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39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203</Words>
  <Application>Microsoft Office PowerPoint</Application>
  <PresentationFormat>Экран (4:3)</PresentationFormat>
  <Paragraphs>86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. </vt:lpstr>
      <vt:lpstr>Слайд 2</vt:lpstr>
      <vt:lpstr>Слайд 3</vt:lpstr>
      <vt:lpstr>Слайд 4</vt:lpstr>
      <vt:lpstr>Слайд 5</vt:lpstr>
      <vt:lpstr>Спасибо за просмотр моей презентации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W-10</cp:lastModifiedBy>
  <cp:revision>145</cp:revision>
  <dcterms:modified xsi:type="dcterms:W3CDTF">2024-08-27T15:00:42Z</dcterms:modified>
</cp:coreProperties>
</file>