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323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2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41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89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41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1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96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1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0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85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0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C07BF86-FBC5-43DD-AA80-6EB1B65B30FF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7A0C1C-84A9-4BA4-BABA-0B4E38A17FD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2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1150" y="1427163"/>
            <a:ext cx="9144000" cy="2387600"/>
          </a:xfrm>
        </p:spPr>
        <p:txBody>
          <a:bodyPr/>
          <a:lstStyle/>
          <a:p>
            <a:r>
              <a:rPr lang="ru-RU" dirty="0" smtClean="0"/>
              <a:t>Анализ результатов ОГЭ по математике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57475" y="4983955"/>
            <a:ext cx="9144000" cy="1655762"/>
          </a:xfrm>
        </p:spPr>
        <p:txBody>
          <a:bodyPr/>
          <a:lstStyle/>
          <a:p>
            <a:pPr algn="r"/>
            <a:r>
              <a:rPr lang="ru-RU" dirty="0" smtClean="0"/>
              <a:t>Свалухина Ольга Владимировна</a:t>
            </a:r>
          </a:p>
          <a:p>
            <a:pPr algn="r"/>
            <a:r>
              <a:rPr lang="ru-RU" dirty="0" smtClean="0"/>
              <a:t>28.08.2024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276350" y="257971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Районное методическое объединение учителей математики</a:t>
            </a:r>
          </a:p>
        </p:txBody>
      </p:sp>
    </p:spTree>
    <p:extLst>
      <p:ext uri="{BB962C8B-B14F-4D97-AF65-F5344CB8AC3E}">
        <p14:creationId xmlns:p14="http://schemas.microsoft.com/office/powerpoint/2010/main" val="1294559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127060"/>
            <a:ext cx="10058400" cy="8039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2024г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67" y="3054290"/>
            <a:ext cx="5757807" cy="34608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280" y="3054290"/>
            <a:ext cx="5757807" cy="346081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788158"/>
              </p:ext>
            </p:extLst>
          </p:nvPr>
        </p:nvGraphicFramePr>
        <p:xfrm>
          <a:off x="817618" y="1070610"/>
          <a:ext cx="10601323" cy="13490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4362">
                  <a:extLst>
                    <a:ext uri="{9D8B030D-6E8A-4147-A177-3AD203B41FA5}">
                      <a16:colId xmlns:a16="http://schemas.microsoft.com/office/drawing/2014/main" val="3138121414"/>
                    </a:ext>
                  </a:extLst>
                </a:gridCol>
                <a:gridCol w="2531866">
                  <a:extLst>
                    <a:ext uri="{9D8B030D-6E8A-4147-A177-3AD203B41FA5}">
                      <a16:colId xmlns:a16="http://schemas.microsoft.com/office/drawing/2014/main" val="109836917"/>
                    </a:ext>
                  </a:extLst>
                </a:gridCol>
                <a:gridCol w="2725560">
                  <a:extLst>
                    <a:ext uri="{9D8B030D-6E8A-4147-A177-3AD203B41FA5}">
                      <a16:colId xmlns:a16="http://schemas.microsoft.com/office/drawing/2014/main" val="1839772449"/>
                    </a:ext>
                  </a:extLst>
                </a:gridCol>
                <a:gridCol w="2559535">
                  <a:extLst>
                    <a:ext uri="{9D8B030D-6E8A-4147-A177-3AD203B41FA5}">
                      <a16:colId xmlns:a16="http://schemas.microsoft.com/office/drawing/2014/main" val="2116004394"/>
                    </a:ext>
                  </a:extLst>
                </a:gridCol>
              </a:tblGrid>
              <a:tr h="996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 экзамена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первичный балл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 5-бальной шкале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102661"/>
                  </a:ext>
                </a:extLst>
              </a:tr>
              <a:tr h="3527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92,7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012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672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196" y="2994160"/>
            <a:ext cx="5794459" cy="348284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3455" y="104775"/>
            <a:ext cx="10058400" cy="76581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2023г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480" y="2994160"/>
            <a:ext cx="5794459" cy="348284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441256"/>
              </p:ext>
            </p:extLst>
          </p:nvPr>
        </p:nvGraphicFramePr>
        <p:xfrm>
          <a:off x="817618" y="1070610"/>
          <a:ext cx="10601323" cy="13490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4362">
                  <a:extLst>
                    <a:ext uri="{9D8B030D-6E8A-4147-A177-3AD203B41FA5}">
                      <a16:colId xmlns:a16="http://schemas.microsoft.com/office/drawing/2014/main" val="3138121414"/>
                    </a:ext>
                  </a:extLst>
                </a:gridCol>
                <a:gridCol w="2531866">
                  <a:extLst>
                    <a:ext uri="{9D8B030D-6E8A-4147-A177-3AD203B41FA5}">
                      <a16:colId xmlns:a16="http://schemas.microsoft.com/office/drawing/2014/main" val="109836917"/>
                    </a:ext>
                  </a:extLst>
                </a:gridCol>
                <a:gridCol w="2725560">
                  <a:extLst>
                    <a:ext uri="{9D8B030D-6E8A-4147-A177-3AD203B41FA5}">
                      <a16:colId xmlns:a16="http://schemas.microsoft.com/office/drawing/2014/main" val="1839772449"/>
                    </a:ext>
                  </a:extLst>
                </a:gridCol>
                <a:gridCol w="2559535">
                  <a:extLst>
                    <a:ext uri="{9D8B030D-6E8A-4147-A177-3AD203B41FA5}">
                      <a16:colId xmlns:a16="http://schemas.microsoft.com/office/drawing/2014/main" val="2116004394"/>
                    </a:ext>
                  </a:extLst>
                </a:gridCol>
              </a:tblGrid>
              <a:tr h="996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 экзамена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первичный балл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 5-бальной шкале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102661"/>
                  </a:ext>
                </a:extLst>
              </a:tr>
              <a:tr h="3527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012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077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883" y="3057525"/>
            <a:ext cx="5787164" cy="348615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97280" y="142875"/>
            <a:ext cx="10058400" cy="7467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2022г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580" y="3057525"/>
            <a:ext cx="5799966" cy="348615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6382"/>
              </p:ext>
            </p:extLst>
          </p:nvPr>
        </p:nvGraphicFramePr>
        <p:xfrm>
          <a:off x="817618" y="1070610"/>
          <a:ext cx="10601323" cy="13490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4362">
                  <a:extLst>
                    <a:ext uri="{9D8B030D-6E8A-4147-A177-3AD203B41FA5}">
                      <a16:colId xmlns:a16="http://schemas.microsoft.com/office/drawing/2014/main" val="3138121414"/>
                    </a:ext>
                  </a:extLst>
                </a:gridCol>
                <a:gridCol w="2531866">
                  <a:extLst>
                    <a:ext uri="{9D8B030D-6E8A-4147-A177-3AD203B41FA5}">
                      <a16:colId xmlns:a16="http://schemas.microsoft.com/office/drawing/2014/main" val="109836917"/>
                    </a:ext>
                  </a:extLst>
                </a:gridCol>
                <a:gridCol w="2725560">
                  <a:extLst>
                    <a:ext uri="{9D8B030D-6E8A-4147-A177-3AD203B41FA5}">
                      <a16:colId xmlns:a16="http://schemas.microsoft.com/office/drawing/2014/main" val="1839772449"/>
                    </a:ext>
                  </a:extLst>
                </a:gridCol>
                <a:gridCol w="2559535">
                  <a:extLst>
                    <a:ext uri="{9D8B030D-6E8A-4147-A177-3AD203B41FA5}">
                      <a16:colId xmlns:a16="http://schemas.microsoft.com/office/drawing/2014/main" val="2116004394"/>
                    </a:ext>
                  </a:extLst>
                </a:gridCol>
              </a:tblGrid>
              <a:tr h="996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 экзамена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первичный балл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 5-бальной шкале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2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102661"/>
                  </a:ext>
                </a:extLst>
              </a:tr>
              <a:tr h="3527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012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218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443" y="355735"/>
            <a:ext cx="10025007" cy="602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3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466" y="0"/>
            <a:ext cx="10058400" cy="88963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ГВЭ 2022 - 2024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306293"/>
              </p:ext>
            </p:extLst>
          </p:nvPr>
        </p:nvGraphicFramePr>
        <p:xfrm>
          <a:off x="1487806" y="889635"/>
          <a:ext cx="9132569" cy="1737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1966">
                  <a:extLst>
                    <a:ext uri="{9D8B030D-6E8A-4147-A177-3AD203B41FA5}">
                      <a16:colId xmlns:a16="http://schemas.microsoft.com/office/drawing/2014/main" val="837013657"/>
                    </a:ext>
                  </a:extLst>
                </a:gridCol>
                <a:gridCol w="1462984">
                  <a:extLst>
                    <a:ext uri="{9D8B030D-6E8A-4147-A177-3AD203B41FA5}">
                      <a16:colId xmlns:a16="http://schemas.microsoft.com/office/drawing/2014/main" val="3597839434"/>
                    </a:ext>
                  </a:extLst>
                </a:gridCol>
                <a:gridCol w="1374319">
                  <a:extLst>
                    <a:ext uri="{9D8B030D-6E8A-4147-A177-3AD203B41FA5}">
                      <a16:colId xmlns:a16="http://schemas.microsoft.com/office/drawing/2014/main" val="3359396929"/>
                    </a:ext>
                  </a:extLst>
                </a:gridCol>
                <a:gridCol w="1551650">
                  <a:extLst>
                    <a:ext uri="{9D8B030D-6E8A-4147-A177-3AD203B41FA5}">
                      <a16:colId xmlns:a16="http://schemas.microsoft.com/office/drawing/2014/main" val="3434730183"/>
                    </a:ext>
                  </a:extLst>
                </a:gridCol>
                <a:gridCol w="1551650">
                  <a:extLst>
                    <a:ext uri="{9D8B030D-6E8A-4147-A177-3AD203B41FA5}">
                      <a16:colId xmlns:a16="http://schemas.microsoft.com/office/drawing/2014/main" val="2505426399"/>
                    </a:ext>
                  </a:extLst>
                </a:gridCol>
              </a:tblGrid>
              <a:tr h="404813">
                <a:tc>
                  <a:txBody>
                    <a:bodyPr/>
                    <a:lstStyle/>
                    <a:p>
                      <a:pPr algn="l" fontAlgn="b"/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"2"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"3"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"4"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"5"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96759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638228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373983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28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46242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55" y="2803659"/>
            <a:ext cx="6378520" cy="383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1596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102</TotalTime>
  <Words>100</Words>
  <Application>Microsoft Office PowerPoint</Application>
  <PresentationFormat>Широкоэкранный</PresentationFormat>
  <Paragraphs>51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Ретро</vt:lpstr>
      <vt:lpstr>Анализ результатов ОГЭ по математике</vt:lpstr>
      <vt:lpstr>Результаты 2024г</vt:lpstr>
      <vt:lpstr>Результаты 2023г</vt:lpstr>
      <vt:lpstr>Результаты 2022г</vt:lpstr>
      <vt:lpstr>Презентация PowerPoint</vt:lpstr>
      <vt:lpstr>Результаты ГВЭ 2022 - 2024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ОГЭ по математике</dc:title>
  <dc:creator>Пользователь</dc:creator>
  <cp:lastModifiedBy>Пользователь</cp:lastModifiedBy>
  <cp:revision>9</cp:revision>
  <dcterms:created xsi:type="dcterms:W3CDTF">2024-08-27T15:52:14Z</dcterms:created>
  <dcterms:modified xsi:type="dcterms:W3CDTF">2024-08-27T17:34:34Z</dcterms:modified>
</cp:coreProperties>
</file>