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413776317" r:id="rId1"/>
  </p:sldMasterIdLst>
  <p:sldIdLst>
    <p:sldId id="303" r:id="rId2"/>
    <p:sldId id="261" r:id="rId3"/>
    <p:sldId id="260" r:id="rId4"/>
    <p:sldId id="262" r:id="rId5"/>
    <p:sldId id="265" r:id="rId6"/>
    <p:sldId id="266" r:id="rId7"/>
    <p:sldId id="267" r:id="rId8"/>
    <p:sldId id="268" r:id="rId9"/>
    <p:sldId id="270" r:id="rId10"/>
    <p:sldId id="276" r:id="rId11"/>
    <p:sldId id="277" r:id="rId12"/>
    <p:sldId id="278" r:id="rId13"/>
    <p:sldId id="279" r:id="rId14"/>
    <p:sldId id="281" r:id="rId15"/>
    <p:sldId id="280" r:id="rId16"/>
    <p:sldId id="282" r:id="rId17"/>
    <p:sldId id="297" r:id="rId18"/>
    <p:sldId id="293" r:id="rId19"/>
    <p:sldId id="304" r:id="rId2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22" y="-14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8/27/2024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413776318" r:id="rId1"/>
    <p:sldLayoutId id="2413776319" r:id="rId2"/>
    <p:sldLayoutId id="2413776320" r:id="rId3"/>
    <p:sldLayoutId id="2413776321" r:id="rId4"/>
    <p:sldLayoutId id="2413776322" r:id="rId5"/>
    <p:sldLayoutId id="2413776323" r:id="rId6"/>
    <p:sldLayoutId id="2413776324" r:id="rId7"/>
    <p:sldLayoutId id="2413776325" r:id="rId8"/>
    <p:sldLayoutId id="2413776326" r:id="rId9"/>
    <p:sldLayoutId id="2413776327" r:id="rId10"/>
    <p:sldLayoutId id="2413776328" r:id="rId11"/>
    <p:sldLayoutId id="2413776329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2708920"/>
            <a:ext cx="8252767" cy="1227584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Профориентационная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деятельность на уроках математики, как воспитательный потенциал предмета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-355475" y="404664"/>
            <a:ext cx="8640116" cy="132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775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2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kern="0" dirty="0">
              <a:solidFill>
                <a:srgbClr val="000000"/>
              </a:solidFill>
              <a:latin typeface="Times New Roman" panose="02020603050405020304" pitchFamily="18" charset="0"/>
              <a:ea typeface="Liberation Serif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2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Ирбитского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</a:t>
            </a:r>
          </a:p>
          <a:p>
            <a:pPr algn="ctr"/>
            <a:r>
              <a:rPr lang="ru-RU" sz="2300" kern="0" dirty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3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автономное </a:t>
            </a:r>
            <a:r>
              <a:rPr lang="ru-RU" sz="2300" kern="0" dirty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общеобразовательное учреждение </a:t>
            </a:r>
            <a:br>
              <a:rPr lang="ru-RU" sz="2300" kern="0" dirty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</a:br>
            <a:r>
              <a:rPr lang="ru-RU" sz="2300" kern="0" dirty="0" err="1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Зайковская</a:t>
            </a:r>
            <a:r>
              <a:rPr lang="ru-RU" sz="2300" kern="0" dirty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 №2</a:t>
            </a:r>
          </a:p>
          <a:p>
            <a:pPr algn="ctr"/>
            <a:endParaRPr lang="ru-RU" sz="4400" kern="0" dirty="0">
              <a:solidFill>
                <a:srgbClr val="FF0000"/>
              </a:solidFill>
              <a:latin typeface="Times New Roman" panose="02020603050405020304" pitchFamily="18" charset="0"/>
              <a:ea typeface="Liberation Serif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46399"/>
            <a:ext cx="1266825" cy="117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292327" y="4581128"/>
            <a:ext cx="4499992" cy="88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algn="r"/>
            <a:endParaRPr lang="ru-RU" sz="2000" kern="0" dirty="0" smtClean="0">
              <a:solidFill>
                <a:srgbClr val="000000"/>
              </a:solidFill>
              <a:latin typeface="Times New Roman" panose="02020603050405020304" pitchFamily="18" charset="0"/>
              <a:ea typeface="Liberation Serif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Ерондаева</a:t>
            </a:r>
            <a:r>
              <a:rPr 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 Юлия Владимировна,</a:t>
            </a:r>
          </a:p>
          <a:p>
            <a:pPr algn="r"/>
            <a:r>
              <a:rPr 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читель математики,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763688" y="5645596"/>
            <a:ext cx="3672408" cy="88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algn="r"/>
            <a:r>
              <a:rPr lang="ru-RU" sz="17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7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п. Зайково, 2024</a:t>
            </a:r>
            <a:endParaRPr lang="ru-RU" sz="1800" kern="0" dirty="0">
              <a:solidFill>
                <a:srgbClr val="FF0000"/>
              </a:solidFill>
              <a:latin typeface="Times New Roman" panose="02020603050405020304" pitchFamily="18" charset="0"/>
              <a:ea typeface="Liberation Serif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67" b="92647" l="10000" r="90000">
                        <a14:foregroundMark x1="48167" y1="23856" x2="48167" y2="23856"/>
                        <a14:foregroundMark x1="25889" y1="53758" x2="26667" y2="17402"/>
                        <a14:foregroundMark x1="31778" y1="11846" x2="67944" y2="19363"/>
                        <a14:foregroundMark x1="52333" y1="20752" x2="75556" y2="36683"/>
                        <a14:foregroundMark x1="74389" y1="36438" x2="75556" y2="59395"/>
                        <a14:foregroundMark x1="73444" y1="61601" x2="73667" y2="87337"/>
                        <a14:foregroundMark x1="28778" y1="18546" x2="17333" y2="40359"/>
                        <a14:foregroundMark x1="20000" y1="39542" x2="27611" y2="50980"/>
                        <a14:foregroundMark x1="21333" y1="43137" x2="28556" y2="50980"/>
                        <a14:foregroundMark x1="24389" y1="41993" x2="25111" y2="64134"/>
                        <a14:foregroundMark x1="22833" y1="47304" x2="21333" y2="80637"/>
                        <a14:foregroundMark x1="44944" y1="12908" x2="53278" y2="12908"/>
                        <a14:foregroundMark x1="42278" y1="14869" x2="54056" y2="12908"/>
                        <a14:foregroundMark x1="20167" y1="77859" x2="24167" y2="89297"/>
                        <a14:foregroundMark x1="72889" y1="87092" x2="68722" y2="92647"/>
                        <a14:foregroundMark x1="39360" y1="19806" x2="53861" y2="29640"/>
                        <a14:foregroundMark x1="39360" y1="19806" x2="46045" y2="30609"/>
                        <a14:foregroundMark x1="37665" y1="24515" x2="45857" y2="32548"/>
                        <a14:foregroundMark x1="37194" y1="28116" x2="58004" y2="36288"/>
                        <a14:foregroundMark x1="44162" y1="15374" x2="50000" y2="19114"/>
                        <a14:foregroundMark x1="51036" y1="24515" x2="61864" y2="36011"/>
                        <a14:foregroundMark x1="42844" y1="12465" x2="53390" y2="12465"/>
                        <a14:foregroundMark x1="43691" y1="12188" x2="54520" y2="11496"/>
                        <a14:foregroundMark x1="52354" y1="15651" x2="59040" y2="25900"/>
                        <a14:foregroundMark x1="72881" y1="65512" x2="79379" y2="71607"/>
                        <a14:foregroundMark x1="35028" y1="9695" x2="51507" y2="80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4089600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14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81" y="404664"/>
            <a:ext cx="8387183" cy="590465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92896"/>
            <a:ext cx="19526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314102"/>
            <a:ext cx="7056785" cy="135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62" y="2947988"/>
            <a:ext cx="805433" cy="3001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0710" y="548680"/>
            <a:ext cx="8286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5"/>
          <a:stretch/>
        </p:blipFill>
        <p:spPr bwMode="auto">
          <a:xfrm>
            <a:off x="10050163" y="1654696"/>
            <a:ext cx="8763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108" y="2828577"/>
            <a:ext cx="9525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04576"/>
            <a:ext cx="4572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8352928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04664"/>
            <a:ext cx="8424936" cy="590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36" y="440878"/>
            <a:ext cx="8333828" cy="6012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15" y="404664"/>
            <a:ext cx="8416949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8352928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8352928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37" y="404664"/>
            <a:ext cx="8340327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8424936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2708920"/>
            <a:ext cx="8252767" cy="1227584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Профориентационная</a:t>
            </a: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деятельность на уроках математики, как воспитательный потенциал предмета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-355475" y="404664"/>
            <a:ext cx="8640116" cy="132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775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algn="ctr"/>
            <a:r>
              <a:rPr lang="ru-RU" sz="2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kern="0" dirty="0">
              <a:solidFill>
                <a:srgbClr val="000000"/>
              </a:solidFill>
              <a:latin typeface="Times New Roman" panose="02020603050405020304" pitchFamily="18" charset="0"/>
              <a:ea typeface="Liberation Serif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2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Ирбитского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</a:t>
            </a:r>
          </a:p>
          <a:p>
            <a:pPr algn="ctr"/>
            <a:r>
              <a:rPr lang="ru-RU" sz="2300" kern="0" dirty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3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автономное </a:t>
            </a:r>
            <a:r>
              <a:rPr lang="ru-RU" sz="2300" kern="0" dirty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общеобразовательное учреждение </a:t>
            </a:r>
            <a:br>
              <a:rPr lang="ru-RU" sz="2300" kern="0" dirty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</a:br>
            <a:r>
              <a:rPr lang="ru-RU" sz="2300" kern="0" dirty="0" err="1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Зайковская</a:t>
            </a:r>
            <a:r>
              <a:rPr lang="ru-RU" sz="2300" kern="0" dirty="0">
                <a:solidFill>
                  <a:schemeClr val="tx1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 №2</a:t>
            </a:r>
          </a:p>
          <a:p>
            <a:pPr algn="ctr"/>
            <a:endParaRPr lang="ru-RU" sz="4400" kern="0" dirty="0">
              <a:solidFill>
                <a:srgbClr val="FF0000"/>
              </a:solidFill>
              <a:latin typeface="Times New Roman" panose="02020603050405020304" pitchFamily="18" charset="0"/>
              <a:ea typeface="Liberation Serif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46399"/>
            <a:ext cx="1266825" cy="117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292327" y="4581128"/>
            <a:ext cx="4499992" cy="88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algn="r"/>
            <a:endParaRPr lang="ru-RU" sz="2000" kern="0" dirty="0" smtClean="0">
              <a:solidFill>
                <a:srgbClr val="000000"/>
              </a:solidFill>
              <a:latin typeface="Times New Roman" panose="02020603050405020304" pitchFamily="18" charset="0"/>
              <a:ea typeface="Liberation Serif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Ерондаева</a:t>
            </a:r>
            <a:r>
              <a:rPr 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 Юлия Владимировна,</a:t>
            </a:r>
          </a:p>
          <a:p>
            <a:pPr algn="r"/>
            <a:r>
              <a:rPr 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читель математики,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763688" y="5645596"/>
            <a:ext cx="3672408" cy="88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algn="r"/>
            <a:r>
              <a:rPr lang="ru-RU" sz="17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7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Liberation Serif" panose="02020603050405020304" pitchFamily="18" charset="0"/>
                <a:cs typeface="Times New Roman" panose="02020603050405020304" pitchFamily="18" charset="0"/>
              </a:rPr>
              <a:t>п. Зайково, 2024</a:t>
            </a:r>
            <a:endParaRPr lang="ru-RU" sz="1800" kern="0" dirty="0">
              <a:solidFill>
                <a:srgbClr val="FF0000"/>
              </a:solidFill>
              <a:latin typeface="Times New Roman" panose="02020603050405020304" pitchFamily="18" charset="0"/>
              <a:ea typeface="Liberation Serif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67" b="92647" l="10000" r="90000">
                        <a14:foregroundMark x1="48167" y1="23856" x2="48167" y2="23856"/>
                        <a14:foregroundMark x1="25889" y1="53758" x2="26667" y2="17402"/>
                        <a14:foregroundMark x1="31778" y1="11846" x2="67944" y2="19363"/>
                        <a14:foregroundMark x1="52333" y1="20752" x2="75556" y2="36683"/>
                        <a14:foregroundMark x1="74389" y1="36438" x2="75556" y2="59395"/>
                        <a14:foregroundMark x1="73444" y1="61601" x2="73667" y2="87337"/>
                        <a14:foregroundMark x1="28778" y1="18546" x2="17333" y2="40359"/>
                        <a14:foregroundMark x1="20000" y1="39542" x2="27611" y2="50980"/>
                        <a14:foregroundMark x1="21333" y1="43137" x2="28556" y2="50980"/>
                        <a14:foregroundMark x1="24389" y1="41993" x2="25111" y2="64134"/>
                        <a14:foregroundMark x1="22833" y1="47304" x2="21333" y2="80637"/>
                        <a14:foregroundMark x1="44944" y1="12908" x2="53278" y2="12908"/>
                        <a14:foregroundMark x1="42278" y1="14869" x2="54056" y2="12908"/>
                        <a14:foregroundMark x1="20167" y1="77859" x2="24167" y2="89297"/>
                        <a14:foregroundMark x1="72889" y1="87092" x2="68722" y2="92647"/>
                        <a14:foregroundMark x1="39360" y1="19806" x2="53861" y2="29640"/>
                        <a14:foregroundMark x1="39360" y1="19806" x2="46045" y2="30609"/>
                        <a14:foregroundMark x1="37665" y1="24515" x2="45857" y2="32548"/>
                        <a14:foregroundMark x1="37194" y1="28116" x2="58004" y2="36288"/>
                        <a14:foregroundMark x1="44162" y1="15374" x2="50000" y2="19114"/>
                        <a14:foregroundMark x1="51036" y1="24515" x2="61864" y2="36011"/>
                        <a14:foregroundMark x1="42844" y1="12465" x2="53390" y2="12465"/>
                        <a14:foregroundMark x1="43691" y1="12188" x2="54520" y2="11496"/>
                        <a14:foregroundMark x1="52354" y1="15651" x2="59040" y2="25900"/>
                        <a14:foregroundMark x1="72881" y1="65512" x2="79379" y2="71607"/>
                        <a14:foregroundMark x1="35028" y1="9695" x2="51507" y2="80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4089600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77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94" y="404664"/>
            <a:ext cx="8424936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266" y="404664"/>
            <a:ext cx="8352928" cy="561662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92896"/>
            <a:ext cx="3672408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666" y="557064"/>
            <a:ext cx="8352928" cy="5616623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08920"/>
            <a:ext cx="36004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649" y="2386236"/>
            <a:ext cx="839481" cy="53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64" y="5157192"/>
            <a:ext cx="2957239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550" y="3357563"/>
            <a:ext cx="3429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347" y="4995266"/>
            <a:ext cx="3429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71897"/>
            <a:ext cx="8352928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8424936" cy="568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8352928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8352928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 rotWithShape="1">
          <a:blip r:embed="rId2"/>
          <a:srcRect t="6065"/>
          <a:stretch/>
        </p:blipFill>
        <p:spPr>
          <a:xfrm>
            <a:off x="357411" y="442417"/>
            <a:ext cx="8424936" cy="5938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867096"/>
          <a:ext cx="9144000" cy="6010596"/>
          <a:chOff x="0" y="867096"/>
          <a:chExt cx="9144000" cy="6010596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04664"/>
            <a:ext cx="8424936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134</TotalTime>
  <Words>34</Words>
  <Application>Microsoft Office PowerPoint</Application>
  <PresentationFormat>Экран (4:3)</PresentationFormat>
  <Paragraphs>16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Профориентационная деятельность на уроках математики, как воспитательный потенциал предмета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Профориентационная деятельность на уроках математики, как воспитательный потенциал предмета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Yuliya Erondaeva</cp:lastModifiedBy>
  <cp:revision>25</cp:revision>
  <dcterms:created xsi:type="dcterms:W3CDTF">2024-08-27T12:00:43Z</dcterms:created>
  <dcterms:modified xsi:type="dcterms:W3CDTF">2024-08-27T15:20:43Z</dcterms:modified>
  <cp:category/>
</cp:coreProperties>
</file>